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32918400" cx="43891200"/>
  <p:notesSz cx="6858000" cy="9144000"/>
  <p:embeddedFontLst>
    <p:embeddedFont>
      <p:font typeface="Raleway"/>
      <p:regular r:id="rId7"/>
      <p:bold r:id="rId8"/>
      <p:italic r:id="rId9"/>
      <p:boldItalic r:id="rId10"/>
    </p:embeddedFont>
    <p:embeddedFont>
      <p:font typeface="Lat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 uri="GoogleSlidesCustomDataVersion2">
      <go:slidesCustomData xmlns:go="http://customooxmlschemas.google.com/" r:id="rId15" roundtripDataSignature="AMtx7mgBTmAFAHY7pa8NB5lz/+vQr9rb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18" orient="horz"/>
        <p:guide pos="288" orient="horz"/>
        <p:guide pos="20160" orient="horz"/>
        <p:guide orient="horz"/>
        <p:guide pos="581"/>
        <p:guide pos="27069"/>
        <p:guide pos="281"/>
        <p:guide pos="27369"/>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font" Target="fonts/Lato-regular.fntdata"/><Relationship Id="rId10" Type="http://schemas.openxmlformats.org/officeDocument/2006/relationships/font" Target="fonts/Raleway-boldItalic.fntdata"/><Relationship Id="rId13" Type="http://schemas.openxmlformats.org/officeDocument/2006/relationships/font" Target="fonts/Lato-italic.fntdata"/><Relationship Id="rId12"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aleway-italic.fntdata"/><Relationship Id="rId15" Type="http://customschemas.google.com/relationships/presentationmetadata" Target="metadata"/><Relationship Id="rId14"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aleway-regular.fntdata"/><Relationship Id="rId8" Type="http://schemas.openxmlformats.org/officeDocument/2006/relationships/font" Target="fonts/Ralew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58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13" name="Shape 13"/>
        <p:cNvGrpSpPr/>
        <p:nvPr/>
      </p:nvGrpSpPr>
      <p:grpSpPr>
        <a:xfrm>
          <a:off x="0" y="0"/>
          <a:ext cx="0" cy="0"/>
          <a:chOff x="0" y="0"/>
          <a:chExt cx="0" cy="0"/>
        </a:xfrm>
      </p:grpSpPr>
      <p:sp>
        <p:nvSpPr>
          <p:cNvPr id="14" name="Google Shape;14;g2e856c48d07_0_11"/>
          <p:cNvSpPr/>
          <p:nvPr/>
        </p:nvSpPr>
        <p:spPr>
          <a:xfrm>
            <a:off x="0" y="0"/>
            <a:ext cx="43891200" cy="31218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15" name="Google Shape;15;g2e856c48d07_0_11"/>
          <p:cNvGrpSpPr/>
          <p:nvPr/>
        </p:nvGrpSpPr>
        <p:grpSpPr>
          <a:xfrm>
            <a:off x="3985972" y="7624036"/>
            <a:ext cx="3579685" cy="293288"/>
            <a:chOff x="4580561" y="2589004"/>
            <a:chExt cx="1064464" cy="25200"/>
          </a:xfrm>
        </p:grpSpPr>
        <p:sp>
          <p:nvSpPr>
            <p:cNvPr id="16" name="Google Shape;16;g2e856c48d07_0_11"/>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17" name="Google Shape;17;g2e856c48d07_0_11"/>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18" name="Google Shape;18;g2e856c48d07_0_11"/>
          <p:cNvSpPr txBox="1"/>
          <p:nvPr>
            <p:ph type="ctrTitle"/>
          </p:nvPr>
        </p:nvSpPr>
        <p:spPr>
          <a:xfrm>
            <a:off x="3501360" y="8463680"/>
            <a:ext cx="36903000" cy="10654200"/>
          </a:xfrm>
          <a:prstGeom prst="rect">
            <a:avLst/>
          </a:prstGeom>
        </p:spPr>
        <p:txBody>
          <a:bodyPr anchorCtr="0" anchor="t" bIns="487600" lIns="487600" spcFirstLastPara="1" rIns="487600" wrap="square" tIns="487600">
            <a:normAutofit/>
          </a:bodyPr>
          <a:lstStyle>
            <a:lvl1pPr lvl="0">
              <a:spcBef>
                <a:spcPts val="0"/>
              </a:spcBef>
              <a:spcAft>
                <a:spcPts val="0"/>
              </a:spcAft>
              <a:buSzPts val="22400"/>
              <a:buNone/>
              <a:defRPr sz="22400"/>
            </a:lvl1pPr>
            <a:lvl2pPr lvl="1">
              <a:spcBef>
                <a:spcPts val="0"/>
              </a:spcBef>
              <a:spcAft>
                <a:spcPts val="0"/>
              </a:spcAft>
              <a:buSzPts val="22400"/>
              <a:buNone/>
              <a:defRPr sz="22400"/>
            </a:lvl2pPr>
            <a:lvl3pPr lvl="2">
              <a:spcBef>
                <a:spcPts val="0"/>
              </a:spcBef>
              <a:spcAft>
                <a:spcPts val="0"/>
              </a:spcAft>
              <a:buSzPts val="22400"/>
              <a:buNone/>
              <a:defRPr sz="22400"/>
            </a:lvl3pPr>
            <a:lvl4pPr lvl="3">
              <a:spcBef>
                <a:spcPts val="0"/>
              </a:spcBef>
              <a:spcAft>
                <a:spcPts val="0"/>
              </a:spcAft>
              <a:buSzPts val="22400"/>
              <a:buNone/>
              <a:defRPr sz="22400"/>
            </a:lvl4pPr>
            <a:lvl5pPr lvl="4">
              <a:spcBef>
                <a:spcPts val="0"/>
              </a:spcBef>
              <a:spcAft>
                <a:spcPts val="0"/>
              </a:spcAft>
              <a:buSzPts val="22400"/>
              <a:buNone/>
              <a:defRPr sz="22400"/>
            </a:lvl5pPr>
            <a:lvl6pPr lvl="5">
              <a:spcBef>
                <a:spcPts val="0"/>
              </a:spcBef>
              <a:spcAft>
                <a:spcPts val="0"/>
              </a:spcAft>
              <a:buSzPts val="22400"/>
              <a:buNone/>
              <a:defRPr sz="22400"/>
            </a:lvl6pPr>
            <a:lvl7pPr lvl="6">
              <a:spcBef>
                <a:spcPts val="0"/>
              </a:spcBef>
              <a:spcAft>
                <a:spcPts val="0"/>
              </a:spcAft>
              <a:buSzPts val="22400"/>
              <a:buNone/>
              <a:defRPr sz="22400"/>
            </a:lvl7pPr>
            <a:lvl8pPr lvl="7">
              <a:spcBef>
                <a:spcPts val="0"/>
              </a:spcBef>
              <a:spcAft>
                <a:spcPts val="0"/>
              </a:spcAft>
              <a:buSzPts val="22400"/>
              <a:buNone/>
              <a:defRPr sz="22400"/>
            </a:lvl8pPr>
            <a:lvl9pPr lvl="8">
              <a:spcBef>
                <a:spcPts val="0"/>
              </a:spcBef>
              <a:spcAft>
                <a:spcPts val="0"/>
              </a:spcAft>
              <a:buSzPts val="22400"/>
              <a:buNone/>
              <a:defRPr sz="22400"/>
            </a:lvl9pPr>
          </a:lstStyle>
          <a:p/>
        </p:txBody>
      </p:sp>
      <p:sp>
        <p:nvSpPr>
          <p:cNvPr id="19" name="Google Shape;19;g2e856c48d07_0_11"/>
          <p:cNvSpPr txBox="1"/>
          <p:nvPr>
            <p:ph idx="1" type="subTitle"/>
          </p:nvPr>
        </p:nvSpPr>
        <p:spPr>
          <a:xfrm>
            <a:off x="3502212" y="20306560"/>
            <a:ext cx="36903000" cy="3463800"/>
          </a:xfrm>
          <a:prstGeom prst="rect">
            <a:avLst/>
          </a:prstGeom>
        </p:spPr>
        <p:txBody>
          <a:bodyPr anchorCtr="0" anchor="t" bIns="487600" lIns="487600" spcFirstLastPara="1" rIns="487600" wrap="square" tIns="48760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p:txBody>
      </p:sp>
      <p:sp>
        <p:nvSpPr>
          <p:cNvPr id="20" name="Google Shape;20;g2e856c48d07_0_11"/>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7" name="Shape 77"/>
        <p:cNvGrpSpPr/>
        <p:nvPr/>
      </p:nvGrpSpPr>
      <p:grpSpPr>
        <a:xfrm>
          <a:off x="0" y="0"/>
          <a:ext cx="0" cy="0"/>
          <a:chOff x="0" y="0"/>
          <a:chExt cx="0" cy="0"/>
        </a:xfrm>
      </p:grpSpPr>
      <p:grpSp>
        <p:nvGrpSpPr>
          <p:cNvPr id="78" name="Google Shape;78;g2e856c48d07_0_75"/>
          <p:cNvGrpSpPr/>
          <p:nvPr/>
        </p:nvGrpSpPr>
        <p:grpSpPr>
          <a:xfrm>
            <a:off x="3985972" y="26682432"/>
            <a:ext cx="3579685" cy="293288"/>
            <a:chOff x="4580561" y="2589004"/>
            <a:chExt cx="1064464" cy="25200"/>
          </a:xfrm>
        </p:grpSpPr>
        <p:sp>
          <p:nvSpPr>
            <p:cNvPr id="79" name="Google Shape;79;g2e856c48d07_0_75"/>
            <p:cNvSpPr/>
            <p:nvPr/>
          </p:nvSpPr>
          <p:spPr>
            <a:xfrm rot="-5400000">
              <a:off x="5366325" y="2335504"/>
              <a:ext cx="25200" cy="5322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80" name="Google Shape;80;g2e856c48d07_0_75"/>
            <p:cNvSpPr/>
            <p:nvPr/>
          </p:nvSpPr>
          <p:spPr>
            <a:xfrm rot="-5400000">
              <a:off x="4836311" y="2333254"/>
              <a:ext cx="25200" cy="5367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81" name="Google Shape;81;g2e856c48d07_0_75"/>
          <p:cNvSpPr txBox="1"/>
          <p:nvPr>
            <p:ph hasCustomPrompt="1" type="title"/>
          </p:nvPr>
        </p:nvSpPr>
        <p:spPr>
          <a:xfrm>
            <a:off x="3501360" y="4697280"/>
            <a:ext cx="36904200" cy="7966200"/>
          </a:xfrm>
          <a:prstGeom prst="rect">
            <a:avLst/>
          </a:prstGeom>
        </p:spPr>
        <p:txBody>
          <a:bodyPr anchorCtr="0" anchor="t" bIns="487600" lIns="487600" spcFirstLastPara="1" rIns="487600" wrap="square" tIns="487600">
            <a:normAutofit/>
          </a:bodyPr>
          <a:lstStyle>
            <a:lvl1pPr lvl="0">
              <a:spcBef>
                <a:spcPts val="0"/>
              </a:spcBef>
              <a:spcAft>
                <a:spcPts val="0"/>
              </a:spcAft>
              <a:buClr>
                <a:schemeClr val="lt1"/>
              </a:buClr>
              <a:buSzPts val="42700"/>
              <a:buNone/>
              <a:defRPr sz="42700">
                <a:solidFill>
                  <a:schemeClr val="lt1"/>
                </a:solidFill>
              </a:defRPr>
            </a:lvl1pPr>
            <a:lvl2pPr lvl="1">
              <a:spcBef>
                <a:spcPts val="0"/>
              </a:spcBef>
              <a:spcAft>
                <a:spcPts val="0"/>
              </a:spcAft>
              <a:buClr>
                <a:schemeClr val="lt1"/>
              </a:buClr>
              <a:buSzPts val="42700"/>
              <a:buNone/>
              <a:defRPr sz="42700">
                <a:solidFill>
                  <a:schemeClr val="lt1"/>
                </a:solidFill>
              </a:defRPr>
            </a:lvl2pPr>
            <a:lvl3pPr lvl="2">
              <a:spcBef>
                <a:spcPts val="0"/>
              </a:spcBef>
              <a:spcAft>
                <a:spcPts val="0"/>
              </a:spcAft>
              <a:buClr>
                <a:schemeClr val="lt1"/>
              </a:buClr>
              <a:buSzPts val="42700"/>
              <a:buNone/>
              <a:defRPr sz="42700">
                <a:solidFill>
                  <a:schemeClr val="lt1"/>
                </a:solidFill>
              </a:defRPr>
            </a:lvl3pPr>
            <a:lvl4pPr lvl="3">
              <a:spcBef>
                <a:spcPts val="0"/>
              </a:spcBef>
              <a:spcAft>
                <a:spcPts val="0"/>
              </a:spcAft>
              <a:buClr>
                <a:schemeClr val="lt1"/>
              </a:buClr>
              <a:buSzPts val="42700"/>
              <a:buNone/>
              <a:defRPr sz="42700">
                <a:solidFill>
                  <a:schemeClr val="lt1"/>
                </a:solidFill>
              </a:defRPr>
            </a:lvl4pPr>
            <a:lvl5pPr lvl="4">
              <a:spcBef>
                <a:spcPts val="0"/>
              </a:spcBef>
              <a:spcAft>
                <a:spcPts val="0"/>
              </a:spcAft>
              <a:buClr>
                <a:schemeClr val="lt1"/>
              </a:buClr>
              <a:buSzPts val="42700"/>
              <a:buNone/>
              <a:defRPr sz="42700">
                <a:solidFill>
                  <a:schemeClr val="lt1"/>
                </a:solidFill>
              </a:defRPr>
            </a:lvl5pPr>
            <a:lvl6pPr lvl="5">
              <a:spcBef>
                <a:spcPts val="0"/>
              </a:spcBef>
              <a:spcAft>
                <a:spcPts val="0"/>
              </a:spcAft>
              <a:buClr>
                <a:schemeClr val="lt1"/>
              </a:buClr>
              <a:buSzPts val="42700"/>
              <a:buNone/>
              <a:defRPr sz="42700">
                <a:solidFill>
                  <a:schemeClr val="lt1"/>
                </a:solidFill>
              </a:defRPr>
            </a:lvl6pPr>
            <a:lvl7pPr lvl="6">
              <a:spcBef>
                <a:spcPts val="0"/>
              </a:spcBef>
              <a:spcAft>
                <a:spcPts val="0"/>
              </a:spcAft>
              <a:buClr>
                <a:schemeClr val="lt1"/>
              </a:buClr>
              <a:buSzPts val="42700"/>
              <a:buNone/>
              <a:defRPr sz="42700">
                <a:solidFill>
                  <a:schemeClr val="lt1"/>
                </a:solidFill>
              </a:defRPr>
            </a:lvl7pPr>
            <a:lvl8pPr lvl="7">
              <a:spcBef>
                <a:spcPts val="0"/>
              </a:spcBef>
              <a:spcAft>
                <a:spcPts val="0"/>
              </a:spcAft>
              <a:buClr>
                <a:schemeClr val="lt1"/>
              </a:buClr>
              <a:buSzPts val="42700"/>
              <a:buNone/>
              <a:defRPr sz="42700">
                <a:solidFill>
                  <a:schemeClr val="lt1"/>
                </a:solidFill>
              </a:defRPr>
            </a:lvl8pPr>
            <a:lvl9pPr lvl="8">
              <a:spcBef>
                <a:spcPts val="0"/>
              </a:spcBef>
              <a:spcAft>
                <a:spcPts val="0"/>
              </a:spcAft>
              <a:buClr>
                <a:schemeClr val="lt1"/>
              </a:buClr>
              <a:buSzPts val="42700"/>
              <a:buNone/>
              <a:defRPr sz="42700">
                <a:solidFill>
                  <a:schemeClr val="lt1"/>
                </a:solidFill>
              </a:defRPr>
            </a:lvl9pPr>
          </a:lstStyle>
          <a:p>
            <a:r>
              <a:t>xx%</a:t>
            </a:r>
          </a:p>
        </p:txBody>
      </p:sp>
      <p:sp>
        <p:nvSpPr>
          <p:cNvPr id="82" name="Google Shape;82;g2e856c48d07_0_75"/>
          <p:cNvSpPr txBox="1"/>
          <p:nvPr>
            <p:ph idx="1" type="body"/>
          </p:nvPr>
        </p:nvSpPr>
        <p:spPr>
          <a:xfrm>
            <a:off x="3501360" y="14546483"/>
            <a:ext cx="36904200" cy="101145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Clr>
                <a:schemeClr val="lt1"/>
              </a:buClr>
              <a:buSzPts val="6900"/>
              <a:buChar char="●"/>
              <a:defRPr>
                <a:solidFill>
                  <a:schemeClr val="lt1"/>
                </a:solidFill>
              </a:defRPr>
            </a:lvl1pPr>
            <a:lvl2pPr indent="-603250" lvl="1" marL="914400">
              <a:spcBef>
                <a:spcPts val="0"/>
              </a:spcBef>
              <a:spcAft>
                <a:spcPts val="0"/>
              </a:spcAft>
              <a:buClr>
                <a:schemeClr val="lt1"/>
              </a:buClr>
              <a:buSzPts val="5900"/>
              <a:buChar char="○"/>
              <a:defRPr>
                <a:solidFill>
                  <a:schemeClr val="lt1"/>
                </a:solidFill>
              </a:defRPr>
            </a:lvl2pPr>
            <a:lvl3pPr indent="-603250" lvl="2" marL="1371600">
              <a:spcBef>
                <a:spcPts val="0"/>
              </a:spcBef>
              <a:spcAft>
                <a:spcPts val="0"/>
              </a:spcAft>
              <a:buClr>
                <a:schemeClr val="lt1"/>
              </a:buClr>
              <a:buSzPts val="5900"/>
              <a:buChar char="■"/>
              <a:defRPr>
                <a:solidFill>
                  <a:schemeClr val="lt1"/>
                </a:solidFill>
              </a:defRPr>
            </a:lvl3pPr>
            <a:lvl4pPr indent="-603250" lvl="3" marL="1828800">
              <a:spcBef>
                <a:spcPts val="0"/>
              </a:spcBef>
              <a:spcAft>
                <a:spcPts val="0"/>
              </a:spcAft>
              <a:buClr>
                <a:schemeClr val="lt1"/>
              </a:buClr>
              <a:buSzPts val="5900"/>
              <a:buChar char="●"/>
              <a:defRPr>
                <a:solidFill>
                  <a:schemeClr val="lt1"/>
                </a:solidFill>
              </a:defRPr>
            </a:lvl4pPr>
            <a:lvl5pPr indent="-603250" lvl="4" marL="2286000">
              <a:spcBef>
                <a:spcPts val="0"/>
              </a:spcBef>
              <a:spcAft>
                <a:spcPts val="0"/>
              </a:spcAft>
              <a:buClr>
                <a:schemeClr val="lt1"/>
              </a:buClr>
              <a:buSzPts val="5900"/>
              <a:buChar char="○"/>
              <a:defRPr>
                <a:solidFill>
                  <a:schemeClr val="lt1"/>
                </a:solidFill>
              </a:defRPr>
            </a:lvl5pPr>
            <a:lvl6pPr indent="-603250" lvl="5" marL="2743200">
              <a:spcBef>
                <a:spcPts val="0"/>
              </a:spcBef>
              <a:spcAft>
                <a:spcPts val="0"/>
              </a:spcAft>
              <a:buClr>
                <a:schemeClr val="lt1"/>
              </a:buClr>
              <a:buSzPts val="5900"/>
              <a:buChar char="■"/>
              <a:defRPr>
                <a:solidFill>
                  <a:schemeClr val="lt1"/>
                </a:solidFill>
              </a:defRPr>
            </a:lvl6pPr>
            <a:lvl7pPr indent="-603250" lvl="6" marL="3200400">
              <a:spcBef>
                <a:spcPts val="0"/>
              </a:spcBef>
              <a:spcAft>
                <a:spcPts val="0"/>
              </a:spcAft>
              <a:buClr>
                <a:schemeClr val="lt1"/>
              </a:buClr>
              <a:buSzPts val="5900"/>
              <a:buChar char="●"/>
              <a:defRPr>
                <a:solidFill>
                  <a:schemeClr val="lt1"/>
                </a:solidFill>
              </a:defRPr>
            </a:lvl7pPr>
            <a:lvl8pPr indent="-603250" lvl="7" marL="3657600">
              <a:spcBef>
                <a:spcPts val="0"/>
              </a:spcBef>
              <a:spcAft>
                <a:spcPts val="0"/>
              </a:spcAft>
              <a:buClr>
                <a:schemeClr val="lt1"/>
              </a:buClr>
              <a:buSzPts val="5900"/>
              <a:buChar char="○"/>
              <a:defRPr>
                <a:solidFill>
                  <a:schemeClr val="lt1"/>
                </a:solidFill>
              </a:defRPr>
            </a:lvl8pPr>
            <a:lvl9pPr indent="-603250" lvl="8" marL="4114800">
              <a:spcBef>
                <a:spcPts val="0"/>
              </a:spcBef>
              <a:spcAft>
                <a:spcPts val="0"/>
              </a:spcAft>
              <a:buClr>
                <a:schemeClr val="lt1"/>
              </a:buClr>
              <a:buSzPts val="5900"/>
              <a:buChar char="■"/>
              <a:defRPr>
                <a:solidFill>
                  <a:schemeClr val="lt1"/>
                </a:solidFill>
              </a:defRPr>
            </a:lvl9pPr>
          </a:lstStyle>
          <a:p/>
        </p:txBody>
      </p:sp>
      <p:sp>
        <p:nvSpPr>
          <p:cNvPr id="83" name="Google Shape;83;g2e856c48d07_0_75"/>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4" name="Shape 84"/>
        <p:cNvGrpSpPr/>
        <p:nvPr/>
      </p:nvGrpSpPr>
      <p:grpSpPr>
        <a:xfrm>
          <a:off x="0" y="0"/>
          <a:ext cx="0" cy="0"/>
          <a:chOff x="0" y="0"/>
          <a:chExt cx="0" cy="0"/>
        </a:xfrm>
      </p:grpSpPr>
      <p:sp>
        <p:nvSpPr>
          <p:cNvPr id="85" name="Google Shape;85;g2e856c48d07_0_82"/>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ndard 4 columns">
  <p:cSld name="Standard 4 columns">
    <p:spTree>
      <p:nvGrpSpPr>
        <p:cNvPr id="86" name="Shape 86"/>
        <p:cNvGrpSpPr/>
        <p:nvPr/>
      </p:nvGrpSpPr>
      <p:grpSpPr>
        <a:xfrm>
          <a:off x="0" y="0"/>
          <a:ext cx="0" cy="0"/>
          <a:chOff x="0" y="0"/>
          <a:chExt cx="0" cy="0"/>
        </a:xfrm>
      </p:grpSpPr>
      <p:sp>
        <p:nvSpPr>
          <p:cNvPr id="87" name="Google Shape;87;g2e856c48d07_0_84"/>
          <p:cNvSpPr txBox="1"/>
          <p:nvPr>
            <p:ph idx="1" type="body"/>
          </p:nvPr>
        </p:nvSpPr>
        <p:spPr>
          <a:xfrm>
            <a:off x="459674" y="6378481"/>
            <a:ext cx="100569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88" name="Google Shape;88;g2e856c48d07_0_84"/>
          <p:cNvSpPr txBox="1"/>
          <p:nvPr>
            <p:ph idx="2" type="body"/>
          </p:nvPr>
        </p:nvSpPr>
        <p:spPr>
          <a:xfrm>
            <a:off x="477827" y="5548749"/>
            <a:ext cx="100488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89" name="Google Shape;89;g2e856c48d07_0_84"/>
          <p:cNvSpPr txBox="1"/>
          <p:nvPr>
            <p:ph idx="3" type="body"/>
          </p:nvPr>
        </p:nvSpPr>
        <p:spPr>
          <a:xfrm>
            <a:off x="477825" y="14212513"/>
            <a:ext cx="100506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0" name="Google Shape;90;g2e856c48d07_0_84"/>
          <p:cNvSpPr txBox="1"/>
          <p:nvPr>
            <p:ph idx="4" type="body"/>
          </p:nvPr>
        </p:nvSpPr>
        <p:spPr>
          <a:xfrm>
            <a:off x="11460161" y="6378481"/>
            <a:ext cx="100488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1" name="Google Shape;91;g2e856c48d07_0_84"/>
          <p:cNvSpPr txBox="1"/>
          <p:nvPr>
            <p:ph idx="5" type="body"/>
          </p:nvPr>
        </p:nvSpPr>
        <p:spPr>
          <a:xfrm>
            <a:off x="11460162" y="5548749"/>
            <a:ext cx="100488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2" name="Google Shape;92;g2e856c48d07_0_84"/>
          <p:cNvSpPr txBox="1"/>
          <p:nvPr>
            <p:ph idx="6" type="body"/>
          </p:nvPr>
        </p:nvSpPr>
        <p:spPr>
          <a:xfrm>
            <a:off x="22448845" y="6378481"/>
            <a:ext cx="100488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3" name="Google Shape;93;g2e856c48d07_0_84"/>
          <p:cNvSpPr txBox="1"/>
          <p:nvPr>
            <p:ph idx="7" type="body"/>
          </p:nvPr>
        </p:nvSpPr>
        <p:spPr>
          <a:xfrm>
            <a:off x="22440906" y="5548749"/>
            <a:ext cx="100584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4" name="Google Shape;94;g2e856c48d07_0_84"/>
          <p:cNvSpPr txBox="1"/>
          <p:nvPr>
            <p:ph idx="8" type="body"/>
          </p:nvPr>
        </p:nvSpPr>
        <p:spPr>
          <a:xfrm>
            <a:off x="33422043" y="5548749"/>
            <a:ext cx="100470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5" name="Google Shape;95;g2e856c48d07_0_84"/>
          <p:cNvSpPr txBox="1"/>
          <p:nvPr>
            <p:ph idx="9" type="body"/>
          </p:nvPr>
        </p:nvSpPr>
        <p:spPr>
          <a:xfrm>
            <a:off x="33422043" y="6378481"/>
            <a:ext cx="100470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6" name="Google Shape;96;g2e856c48d07_0_84"/>
          <p:cNvSpPr txBox="1"/>
          <p:nvPr>
            <p:ph idx="13" type="body"/>
          </p:nvPr>
        </p:nvSpPr>
        <p:spPr>
          <a:xfrm>
            <a:off x="33422043" y="14272738"/>
            <a:ext cx="100470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7" name="Google Shape;97;g2e856c48d07_0_84"/>
          <p:cNvSpPr txBox="1"/>
          <p:nvPr>
            <p:ph idx="14" type="body"/>
          </p:nvPr>
        </p:nvSpPr>
        <p:spPr>
          <a:xfrm>
            <a:off x="33422043" y="15011402"/>
            <a:ext cx="100521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8" name="Google Shape;98;g2e856c48d07_0_84"/>
          <p:cNvSpPr txBox="1"/>
          <p:nvPr>
            <p:ph idx="15" type="body"/>
          </p:nvPr>
        </p:nvSpPr>
        <p:spPr>
          <a:xfrm>
            <a:off x="33422043" y="25679401"/>
            <a:ext cx="10047000" cy="753900"/>
          </a:xfrm>
          <a:prstGeom prst="rect">
            <a:avLst/>
          </a:prstGeom>
          <a:noFill/>
          <a:ln>
            <a:noFill/>
          </a:ln>
        </p:spPr>
        <p:txBody>
          <a:bodyPr anchorCtr="0" anchor="ctr" bIns="91425" lIns="91425" spcFirstLastPara="1" rIns="91425" wrap="square" tIns="91425">
            <a:spAutoFit/>
          </a:bodyPr>
          <a:lstStyle>
            <a:lvl1pPr indent="-228600" lvl="0" marL="457200" rtl="0" algn="ctr">
              <a:spcBef>
                <a:spcPts val="740"/>
              </a:spcBef>
              <a:spcAft>
                <a:spcPts val="0"/>
              </a:spcAft>
              <a:buClr>
                <a:srgbClr val="205867"/>
              </a:buClr>
              <a:buSzPts val="3700"/>
              <a:buNone/>
              <a:defRPr b="1" sz="3700" u="sng">
                <a:solidFill>
                  <a:srgbClr val="205867"/>
                </a:solidFill>
              </a:defRPr>
            </a:lvl1pPr>
            <a:lvl2pPr indent="-342900" lvl="1" marL="914400" rtl="0" algn="l">
              <a:spcBef>
                <a:spcPts val="6400"/>
              </a:spcBef>
              <a:spcAft>
                <a:spcPts val="0"/>
              </a:spcAft>
              <a:buClr>
                <a:schemeClr val="dk1"/>
              </a:buClr>
              <a:buSzPts val="1800"/>
              <a:buChar char="○"/>
              <a:defRPr/>
            </a:lvl2pPr>
            <a:lvl3pPr indent="-342900" lvl="2" marL="1371600" rtl="0" algn="l">
              <a:spcBef>
                <a:spcPts val="6400"/>
              </a:spcBef>
              <a:spcAft>
                <a:spcPts val="0"/>
              </a:spcAft>
              <a:buClr>
                <a:schemeClr val="dk1"/>
              </a:buClr>
              <a:buSzPts val="1800"/>
              <a:buChar char="■"/>
              <a:defRPr/>
            </a:lvl3pPr>
            <a:lvl4pPr indent="-342900" lvl="3" marL="1828800" rtl="0" algn="l">
              <a:spcBef>
                <a:spcPts val="6400"/>
              </a:spcBef>
              <a:spcAft>
                <a:spcPts val="0"/>
              </a:spcAft>
              <a:buClr>
                <a:schemeClr val="dk1"/>
              </a:buClr>
              <a:buSzPts val="1800"/>
              <a:buChar char="●"/>
              <a:defRPr/>
            </a:lvl4pPr>
            <a:lvl5pPr indent="-342900" lvl="4" marL="2286000" rtl="0" algn="l">
              <a:spcBef>
                <a:spcPts val="6400"/>
              </a:spcBef>
              <a:spcAft>
                <a:spcPts val="0"/>
              </a:spcAft>
              <a:buClr>
                <a:schemeClr val="dk1"/>
              </a:buClr>
              <a:buSzPts val="1800"/>
              <a:buChar char="○"/>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99" name="Google Shape;99;g2e856c48d07_0_84"/>
          <p:cNvSpPr txBox="1"/>
          <p:nvPr>
            <p:ph idx="16" type="body"/>
          </p:nvPr>
        </p:nvSpPr>
        <p:spPr>
          <a:xfrm>
            <a:off x="33422043" y="26433446"/>
            <a:ext cx="100521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100" name="Google Shape;100;g2e856c48d07_0_84"/>
          <p:cNvSpPr txBox="1"/>
          <p:nvPr>
            <p:ph idx="17" type="body"/>
          </p:nvPr>
        </p:nvSpPr>
        <p:spPr>
          <a:xfrm>
            <a:off x="459674" y="14951552"/>
            <a:ext cx="10056900" cy="846300"/>
          </a:xfrm>
          <a:prstGeom prst="rect">
            <a:avLst/>
          </a:prstGeom>
          <a:noFill/>
          <a:ln>
            <a:noFill/>
          </a:ln>
        </p:spPr>
        <p:txBody>
          <a:bodyPr anchorCtr="0" anchor="t" bIns="228575" lIns="228575" spcFirstLastPara="1" rIns="228575" wrap="square" tIns="228575">
            <a:spAutoFit/>
          </a:bodyPr>
          <a:lstStyle>
            <a:lvl1pPr indent="-228600" lvl="0" marL="457200" rtl="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indent="-387350" lvl="1" marL="914400" rtl="0" algn="l">
              <a:spcBef>
                <a:spcPts val="6400"/>
              </a:spcBef>
              <a:spcAft>
                <a:spcPts val="0"/>
              </a:spcAft>
              <a:buClr>
                <a:schemeClr val="dk1"/>
              </a:buClr>
              <a:buSzPts val="2500"/>
              <a:buChar char="○"/>
              <a:defRPr sz="2500">
                <a:latin typeface="Trebuchet MS"/>
                <a:ea typeface="Trebuchet MS"/>
                <a:cs typeface="Trebuchet MS"/>
                <a:sym typeface="Trebuchet MS"/>
              </a:defRPr>
            </a:lvl2pPr>
            <a:lvl3pPr indent="-387350" lvl="2" marL="1371600" rtl="0" algn="l">
              <a:spcBef>
                <a:spcPts val="6400"/>
              </a:spcBef>
              <a:spcAft>
                <a:spcPts val="0"/>
              </a:spcAft>
              <a:buClr>
                <a:schemeClr val="dk1"/>
              </a:buClr>
              <a:buSzPts val="2500"/>
              <a:buChar char="■"/>
              <a:defRPr sz="2500">
                <a:latin typeface="Trebuchet MS"/>
                <a:ea typeface="Trebuchet MS"/>
                <a:cs typeface="Trebuchet MS"/>
                <a:sym typeface="Trebuchet MS"/>
              </a:defRPr>
            </a:lvl3pPr>
            <a:lvl4pPr indent="-387350" lvl="3" marL="1828800" rtl="0" algn="l">
              <a:spcBef>
                <a:spcPts val="6400"/>
              </a:spcBef>
              <a:spcAft>
                <a:spcPts val="0"/>
              </a:spcAft>
              <a:buClr>
                <a:schemeClr val="dk1"/>
              </a:buClr>
              <a:buSzPts val="2500"/>
              <a:buChar char="●"/>
              <a:defRPr sz="2500">
                <a:latin typeface="Trebuchet MS"/>
                <a:ea typeface="Trebuchet MS"/>
                <a:cs typeface="Trebuchet MS"/>
                <a:sym typeface="Trebuchet MS"/>
              </a:defRPr>
            </a:lvl4pPr>
            <a:lvl5pPr indent="-387350" lvl="4" marL="2286000" rtl="0" algn="l">
              <a:spcBef>
                <a:spcPts val="6400"/>
              </a:spcBef>
              <a:spcAft>
                <a:spcPts val="0"/>
              </a:spcAft>
              <a:buClr>
                <a:schemeClr val="dk1"/>
              </a:buClr>
              <a:buSzPts val="2500"/>
              <a:buChar char="○"/>
              <a:defRPr sz="2500">
                <a:latin typeface="Trebuchet MS"/>
                <a:ea typeface="Trebuchet MS"/>
                <a:cs typeface="Trebuchet MS"/>
                <a:sym typeface="Trebuchet MS"/>
              </a:defRPr>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101" name="Google Shape;101;g2e856c48d07_0_84"/>
          <p:cNvSpPr txBox="1"/>
          <p:nvPr>
            <p:ph idx="18" type="body"/>
          </p:nvPr>
        </p:nvSpPr>
        <p:spPr>
          <a:xfrm>
            <a:off x="5932593" y="3383947"/>
            <a:ext cx="31998900" cy="1280100"/>
          </a:xfrm>
          <a:prstGeom prst="rect">
            <a:avLst/>
          </a:prstGeom>
          <a:noFill/>
          <a:ln>
            <a:noFill/>
          </a:ln>
        </p:spPr>
        <p:txBody>
          <a:bodyPr anchorCtr="0" anchor="t" bIns="219450" lIns="438900" spcFirstLastPara="1" rIns="438900" wrap="square" tIns="219450">
            <a:normAutofit/>
          </a:bodyPr>
          <a:lstStyle>
            <a:lvl1pPr indent="-228600" lvl="0" marL="457200" rtl="0" algn="ctr">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indent="-228600" lvl="1" marL="914400" rtl="0" algn="l">
              <a:spcBef>
                <a:spcPts val="6400"/>
              </a:spcBef>
              <a:spcAft>
                <a:spcPts val="0"/>
              </a:spcAft>
              <a:buClr>
                <a:schemeClr val="dk1"/>
              </a:buClr>
              <a:buSzPts val="7200"/>
              <a:buFont typeface="Calibri"/>
              <a:buNone/>
              <a:defRPr sz="7200"/>
            </a:lvl2pPr>
            <a:lvl3pPr indent="-228600" lvl="2" marL="1371600" rtl="0" algn="l">
              <a:spcBef>
                <a:spcPts val="6400"/>
              </a:spcBef>
              <a:spcAft>
                <a:spcPts val="0"/>
              </a:spcAft>
              <a:buClr>
                <a:schemeClr val="dk1"/>
              </a:buClr>
              <a:buSzPts val="7200"/>
              <a:buFont typeface="Calibri"/>
              <a:buNone/>
              <a:defRPr sz="7200"/>
            </a:lvl3pPr>
            <a:lvl4pPr indent="-228600" lvl="3" marL="1828800" rtl="0" algn="l">
              <a:spcBef>
                <a:spcPts val="6400"/>
              </a:spcBef>
              <a:spcAft>
                <a:spcPts val="0"/>
              </a:spcAft>
              <a:buClr>
                <a:schemeClr val="dk1"/>
              </a:buClr>
              <a:buSzPts val="7200"/>
              <a:buFont typeface="Calibri"/>
              <a:buNone/>
              <a:defRPr sz="7200"/>
            </a:lvl4pPr>
            <a:lvl5pPr indent="-228600" lvl="4" marL="2286000" rtl="0" algn="l">
              <a:spcBef>
                <a:spcPts val="6400"/>
              </a:spcBef>
              <a:spcAft>
                <a:spcPts val="0"/>
              </a:spcAft>
              <a:buClr>
                <a:schemeClr val="dk1"/>
              </a:buClr>
              <a:buSzPts val="7200"/>
              <a:buFont typeface="Calibri"/>
              <a:buNone/>
              <a:defRPr sz="7200"/>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102" name="Google Shape;102;g2e856c48d07_0_84"/>
          <p:cNvSpPr txBox="1"/>
          <p:nvPr>
            <p:ph idx="19" type="body"/>
          </p:nvPr>
        </p:nvSpPr>
        <p:spPr>
          <a:xfrm>
            <a:off x="5932593" y="2103787"/>
            <a:ext cx="31998900" cy="1280100"/>
          </a:xfrm>
          <a:prstGeom prst="rect">
            <a:avLst/>
          </a:prstGeom>
          <a:noFill/>
          <a:ln>
            <a:noFill/>
          </a:ln>
        </p:spPr>
        <p:txBody>
          <a:bodyPr anchorCtr="1" anchor="t" bIns="219450" lIns="438900" spcFirstLastPara="1" rIns="438900" wrap="square" tIns="219450">
            <a:normAutofit/>
          </a:bodyPr>
          <a:lstStyle>
            <a:lvl1pPr indent="-228600" lvl="0" marL="457200" rtl="0" algn="ctr">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indent="-228600" lvl="1" marL="914400" rtl="0" algn="l">
              <a:spcBef>
                <a:spcPts val="6400"/>
              </a:spcBef>
              <a:spcAft>
                <a:spcPts val="0"/>
              </a:spcAft>
              <a:buClr>
                <a:schemeClr val="dk1"/>
              </a:buClr>
              <a:buSzPts val="7200"/>
              <a:buFont typeface="Calibri"/>
              <a:buNone/>
              <a:defRPr sz="7200"/>
            </a:lvl2pPr>
            <a:lvl3pPr indent="-228600" lvl="2" marL="1371600" rtl="0" algn="l">
              <a:spcBef>
                <a:spcPts val="6400"/>
              </a:spcBef>
              <a:spcAft>
                <a:spcPts val="0"/>
              </a:spcAft>
              <a:buClr>
                <a:schemeClr val="dk1"/>
              </a:buClr>
              <a:buSzPts val="7200"/>
              <a:buFont typeface="Calibri"/>
              <a:buNone/>
              <a:defRPr sz="7200"/>
            </a:lvl3pPr>
            <a:lvl4pPr indent="-228600" lvl="3" marL="1828800" rtl="0" algn="l">
              <a:spcBef>
                <a:spcPts val="6400"/>
              </a:spcBef>
              <a:spcAft>
                <a:spcPts val="0"/>
              </a:spcAft>
              <a:buClr>
                <a:schemeClr val="dk1"/>
              </a:buClr>
              <a:buSzPts val="7200"/>
              <a:buFont typeface="Calibri"/>
              <a:buNone/>
              <a:defRPr sz="7200"/>
            </a:lvl4pPr>
            <a:lvl5pPr indent="-228600" lvl="4" marL="2286000" rtl="0" algn="l">
              <a:spcBef>
                <a:spcPts val="6400"/>
              </a:spcBef>
              <a:spcAft>
                <a:spcPts val="0"/>
              </a:spcAft>
              <a:buClr>
                <a:schemeClr val="dk1"/>
              </a:buClr>
              <a:buSzPts val="7200"/>
              <a:buFont typeface="Calibri"/>
              <a:buNone/>
              <a:defRPr sz="7200"/>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
        <p:nvSpPr>
          <p:cNvPr id="103" name="Google Shape;103;g2e856c48d07_0_84"/>
          <p:cNvSpPr txBox="1"/>
          <p:nvPr>
            <p:ph idx="20" type="body"/>
          </p:nvPr>
        </p:nvSpPr>
        <p:spPr>
          <a:xfrm>
            <a:off x="5932593" y="465813"/>
            <a:ext cx="31998900" cy="1638000"/>
          </a:xfrm>
          <a:prstGeom prst="rect">
            <a:avLst/>
          </a:prstGeom>
          <a:noFill/>
          <a:ln>
            <a:noFill/>
          </a:ln>
        </p:spPr>
        <p:txBody>
          <a:bodyPr anchorCtr="1" anchor="t" bIns="219450" lIns="438900" spcFirstLastPara="1" rIns="438900" wrap="square" tIns="219450">
            <a:normAutofit/>
          </a:bodyPr>
          <a:lstStyle>
            <a:lvl1pPr indent="-228600" lvl="0" marL="457200" rtl="0" algn="ctr">
              <a:spcBef>
                <a:spcPts val="1920"/>
              </a:spcBef>
              <a:spcAft>
                <a:spcPts val="0"/>
              </a:spcAft>
              <a:buClr>
                <a:srgbClr val="205867"/>
              </a:buClr>
              <a:buSzPts val="9600"/>
              <a:buFont typeface="Calibri"/>
              <a:buNone/>
              <a:defRPr b="1" sz="9600">
                <a:solidFill>
                  <a:srgbClr val="205867"/>
                </a:solidFill>
                <a:latin typeface="Calibri"/>
                <a:ea typeface="Calibri"/>
                <a:cs typeface="Calibri"/>
                <a:sym typeface="Calibri"/>
              </a:defRPr>
            </a:lvl1pPr>
            <a:lvl2pPr indent="-228600" lvl="1" marL="914400" rtl="0" algn="l">
              <a:spcBef>
                <a:spcPts val="6400"/>
              </a:spcBef>
              <a:spcAft>
                <a:spcPts val="0"/>
              </a:spcAft>
              <a:buClr>
                <a:schemeClr val="dk1"/>
              </a:buClr>
              <a:buSzPts val="7200"/>
              <a:buFont typeface="Calibri"/>
              <a:buNone/>
              <a:defRPr sz="7200"/>
            </a:lvl2pPr>
            <a:lvl3pPr indent="-228600" lvl="2" marL="1371600" rtl="0" algn="l">
              <a:spcBef>
                <a:spcPts val="6400"/>
              </a:spcBef>
              <a:spcAft>
                <a:spcPts val="0"/>
              </a:spcAft>
              <a:buClr>
                <a:schemeClr val="dk1"/>
              </a:buClr>
              <a:buSzPts val="7200"/>
              <a:buFont typeface="Calibri"/>
              <a:buNone/>
              <a:defRPr sz="7200"/>
            </a:lvl3pPr>
            <a:lvl4pPr indent="-228600" lvl="3" marL="1828800" rtl="0" algn="l">
              <a:spcBef>
                <a:spcPts val="6400"/>
              </a:spcBef>
              <a:spcAft>
                <a:spcPts val="0"/>
              </a:spcAft>
              <a:buClr>
                <a:schemeClr val="dk1"/>
              </a:buClr>
              <a:buSzPts val="7200"/>
              <a:buFont typeface="Calibri"/>
              <a:buNone/>
              <a:defRPr sz="7200"/>
            </a:lvl4pPr>
            <a:lvl5pPr indent="-228600" lvl="4" marL="2286000" rtl="0" algn="l">
              <a:spcBef>
                <a:spcPts val="6400"/>
              </a:spcBef>
              <a:spcAft>
                <a:spcPts val="0"/>
              </a:spcAft>
              <a:buClr>
                <a:schemeClr val="dk1"/>
              </a:buClr>
              <a:buSzPts val="7200"/>
              <a:buFont typeface="Calibri"/>
              <a:buNone/>
              <a:defRPr sz="7200"/>
            </a:lvl5pPr>
            <a:lvl6pPr indent="-342900" lvl="5" marL="2743200" rtl="0" algn="l">
              <a:spcBef>
                <a:spcPts val="6400"/>
              </a:spcBef>
              <a:spcAft>
                <a:spcPts val="0"/>
              </a:spcAft>
              <a:buClr>
                <a:schemeClr val="dk1"/>
              </a:buClr>
              <a:buSzPts val="1800"/>
              <a:buChar char="■"/>
              <a:defRPr/>
            </a:lvl6pPr>
            <a:lvl7pPr indent="-342900" lvl="6" marL="3200400" rtl="0" algn="l">
              <a:spcBef>
                <a:spcPts val="6400"/>
              </a:spcBef>
              <a:spcAft>
                <a:spcPts val="0"/>
              </a:spcAft>
              <a:buClr>
                <a:schemeClr val="dk1"/>
              </a:buClr>
              <a:buSzPts val="1800"/>
              <a:buChar char="●"/>
              <a:defRPr/>
            </a:lvl7pPr>
            <a:lvl8pPr indent="-342900" lvl="7" marL="3657600" rtl="0" algn="l">
              <a:spcBef>
                <a:spcPts val="6400"/>
              </a:spcBef>
              <a:spcAft>
                <a:spcPts val="0"/>
              </a:spcAft>
              <a:buClr>
                <a:schemeClr val="dk1"/>
              </a:buClr>
              <a:buSzPts val="1800"/>
              <a:buChar char="○"/>
              <a:defRPr/>
            </a:lvl8pPr>
            <a:lvl9pPr indent="-342900" lvl="8" marL="4114800" rtl="0" algn="l">
              <a:spcBef>
                <a:spcPts val="6400"/>
              </a:spcBef>
              <a:spcAft>
                <a:spcPts val="6400"/>
              </a:spcAft>
              <a:buClr>
                <a:schemeClr val="dk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21" name="Shape 21"/>
        <p:cNvGrpSpPr/>
        <p:nvPr/>
      </p:nvGrpSpPr>
      <p:grpSpPr>
        <a:xfrm>
          <a:off x="0" y="0"/>
          <a:ext cx="0" cy="0"/>
          <a:chOff x="0" y="0"/>
          <a:chExt cx="0" cy="0"/>
        </a:xfrm>
      </p:grpSpPr>
      <p:grpSp>
        <p:nvGrpSpPr>
          <p:cNvPr id="22" name="Google Shape;22;g2e856c48d07_0_19"/>
          <p:cNvGrpSpPr/>
          <p:nvPr/>
        </p:nvGrpSpPr>
        <p:grpSpPr>
          <a:xfrm>
            <a:off x="3985972" y="7624036"/>
            <a:ext cx="3579685" cy="293288"/>
            <a:chOff x="4580561" y="2589004"/>
            <a:chExt cx="1064464" cy="25200"/>
          </a:xfrm>
        </p:grpSpPr>
        <p:sp>
          <p:nvSpPr>
            <p:cNvPr id="23" name="Google Shape;23;g2e856c48d07_0_19"/>
            <p:cNvSpPr/>
            <p:nvPr/>
          </p:nvSpPr>
          <p:spPr>
            <a:xfrm rot="-5400000">
              <a:off x="5366325" y="2335504"/>
              <a:ext cx="25200" cy="5322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24" name="Google Shape;24;g2e856c48d07_0_19"/>
            <p:cNvSpPr/>
            <p:nvPr/>
          </p:nvSpPr>
          <p:spPr>
            <a:xfrm rot="-5400000">
              <a:off x="4836311" y="2333254"/>
              <a:ext cx="25200" cy="5367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25" name="Google Shape;25;g2e856c48d07_0_19"/>
          <p:cNvSpPr txBox="1"/>
          <p:nvPr>
            <p:ph type="title"/>
          </p:nvPr>
        </p:nvSpPr>
        <p:spPr>
          <a:xfrm>
            <a:off x="3501360" y="8463680"/>
            <a:ext cx="36904200" cy="9719100"/>
          </a:xfrm>
          <a:prstGeom prst="rect">
            <a:avLst/>
          </a:prstGeom>
        </p:spPr>
        <p:txBody>
          <a:bodyPr anchorCtr="0" anchor="t" bIns="487600" lIns="487600" spcFirstLastPara="1" rIns="487600" wrap="square" tIns="48760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p:txBody>
      </p:sp>
      <p:sp>
        <p:nvSpPr>
          <p:cNvPr id="26" name="Google Shape;26;g2e856c48d07_0_19"/>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7" name="Shape 27"/>
        <p:cNvGrpSpPr/>
        <p:nvPr/>
      </p:nvGrpSpPr>
      <p:grpSpPr>
        <a:xfrm>
          <a:off x="0" y="0"/>
          <a:ext cx="0" cy="0"/>
          <a:chOff x="0" y="0"/>
          <a:chExt cx="0" cy="0"/>
        </a:xfrm>
      </p:grpSpPr>
      <p:sp>
        <p:nvSpPr>
          <p:cNvPr id="28" name="Google Shape;28;g2e856c48d07_0_25"/>
          <p:cNvSpPr/>
          <p:nvPr/>
        </p:nvSpPr>
        <p:spPr>
          <a:xfrm>
            <a:off x="0" y="0"/>
            <a:ext cx="43891200" cy="31218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29" name="Google Shape;29;g2e856c48d07_0_25"/>
          <p:cNvGrpSpPr/>
          <p:nvPr/>
        </p:nvGrpSpPr>
        <p:grpSpPr>
          <a:xfrm>
            <a:off x="3985972" y="7624036"/>
            <a:ext cx="3579685" cy="293288"/>
            <a:chOff x="4580561" y="2589004"/>
            <a:chExt cx="1064464" cy="25200"/>
          </a:xfrm>
        </p:grpSpPr>
        <p:sp>
          <p:nvSpPr>
            <p:cNvPr id="30" name="Google Shape;30;g2e856c48d07_0_25"/>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31" name="Google Shape;31;g2e856c48d07_0_25"/>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32" name="Google Shape;32;g2e856c48d07_0_25"/>
          <p:cNvSpPr txBox="1"/>
          <p:nvPr>
            <p:ph type="title"/>
          </p:nvPr>
        </p:nvSpPr>
        <p:spPr>
          <a:xfrm>
            <a:off x="3501360" y="8439360"/>
            <a:ext cx="36905700" cy="3425400"/>
          </a:xfrm>
          <a:prstGeom prst="rect">
            <a:avLst/>
          </a:prstGeom>
        </p:spPr>
        <p:txBody>
          <a:bodyPr anchorCtr="0" anchor="t" bIns="487600" lIns="487600" spcFirstLastPara="1" rIns="487600" wrap="square" tIns="48760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p:txBody>
      </p:sp>
      <p:sp>
        <p:nvSpPr>
          <p:cNvPr id="33" name="Google Shape;33;g2e856c48d07_0_25"/>
          <p:cNvSpPr txBox="1"/>
          <p:nvPr>
            <p:ph idx="1" type="body"/>
          </p:nvPr>
        </p:nvSpPr>
        <p:spPr>
          <a:xfrm>
            <a:off x="3501360" y="13304800"/>
            <a:ext cx="36905700" cy="144711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SzPts val="6900"/>
              <a:buChar char="●"/>
              <a:defRPr/>
            </a:lvl1pPr>
            <a:lvl2pPr indent="-603250" lvl="1" marL="914400">
              <a:spcBef>
                <a:spcPts val="0"/>
              </a:spcBef>
              <a:spcAft>
                <a:spcPts val="0"/>
              </a:spcAft>
              <a:buSzPts val="5900"/>
              <a:buChar char="○"/>
              <a:defRPr/>
            </a:lvl2pPr>
            <a:lvl3pPr indent="-603250" lvl="2" marL="1371600">
              <a:spcBef>
                <a:spcPts val="0"/>
              </a:spcBef>
              <a:spcAft>
                <a:spcPts val="0"/>
              </a:spcAft>
              <a:buSzPts val="5900"/>
              <a:buChar char="■"/>
              <a:defRPr/>
            </a:lvl3pPr>
            <a:lvl4pPr indent="-603250" lvl="3" marL="1828800">
              <a:spcBef>
                <a:spcPts val="0"/>
              </a:spcBef>
              <a:spcAft>
                <a:spcPts val="0"/>
              </a:spcAft>
              <a:buSzPts val="5900"/>
              <a:buChar char="●"/>
              <a:defRPr/>
            </a:lvl4pPr>
            <a:lvl5pPr indent="-603250" lvl="4" marL="2286000">
              <a:spcBef>
                <a:spcPts val="0"/>
              </a:spcBef>
              <a:spcAft>
                <a:spcPts val="0"/>
              </a:spcAft>
              <a:buSzPts val="5900"/>
              <a:buChar char="○"/>
              <a:defRPr/>
            </a:lvl5pPr>
            <a:lvl6pPr indent="-603250" lvl="5" marL="2743200">
              <a:spcBef>
                <a:spcPts val="0"/>
              </a:spcBef>
              <a:spcAft>
                <a:spcPts val="0"/>
              </a:spcAft>
              <a:buSzPts val="5900"/>
              <a:buChar char="■"/>
              <a:defRPr/>
            </a:lvl6pPr>
            <a:lvl7pPr indent="-603250" lvl="6" marL="3200400">
              <a:spcBef>
                <a:spcPts val="0"/>
              </a:spcBef>
              <a:spcAft>
                <a:spcPts val="0"/>
              </a:spcAft>
              <a:buSzPts val="5900"/>
              <a:buChar char="●"/>
              <a:defRPr/>
            </a:lvl7pPr>
            <a:lvl8pPr indent="-603250" lvl="7" marL="3657600">
              <a:spcBef>
                <a:spcPts val="0"/>
              </a:spcBef>
              <a:spcAft>
                <a:spcPts val="0"/>
              </a:spcAft>
              <a:buSzPts val="5900"/>
              <a:buChar char="○"/>
              <a:defRPr/>
            </a:lvl8pPr>
            <a:lvl9pPr indent="-603250" lvl="8" marL="4114800">
              <a:spcBef>
                <a:spcPts val="0"/>
              </a:spcBef>
              <a:spcAft>
                <a:spcPts val="0"/>
              </a:spcAft>
              <a:buSzPts val="5900"/>
              <a:buChar char="■"/>
              <a:defRPr/>
            </a:lvl9pPr>
          </a:lstStyle>
          <a:p/>
        </p:txBody>
      </p:sp>
      <p:sp>
        <p:nvSpPr>
          <p:cNvPr id="34" name="Google Shape;34;g2e856c48d07_0_25"/>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5" name="Shape 35"/>
        <p:cNvGrpSpPr/>
        <p:nvPr/>
      </p:nvGrpSpPr>
      <p:grpSpPr>
        <a:xfrm>
          <a:off x="0" y="0"/>
          <a:ext cx="0" cy="0"/>
          <a:chOff x="0" y="0"/>
          <a:chExt cx="0" cy="0"/>
        </a:xfrm>
      </p:grpSpPr>
      <p:sp>
        <p:nvSpPr>
          <p:cNvPr id="36" name="Google Shape;36;g2e856c48d07_0_33"/>
          <p:cNvSpPr/>
          <p:nvPr/>
        </p:nvSpPr>
        <p:spPr>
          <a:xfrm>
            <a:off x="0" y="0"/>
            <a:ext cx="43891200" cy="31218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37" name="Google Shape;37;g2e856c48d07_0_33"/>
          <p:cNvGrpSpPr/>
          <p:nvPr/>
        </p:nvGrpSpPr>
        <p:grpSpPr>
          <a:xfrm>
            <a:off x="3985972" y="7624036"/>
            <a:ext cx="3579685" cy="293288"/>
            <a:chOff x="4580561" y="2589004"/>
            <a:chExt cx="1064464" cy="25200"/>
          </a:xfrm>
        </p:grpSpPr>
        <p:sp>
          <p:nvSpPr>
            <p:cNvPr id="38" name="Google Shape;38;g2e856c48d07_0_33"/>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39" name="Google Shape;39;g2e856c48d07_0_33"/>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40" name="Google Shape;40;g2e856c48d07_0_33"/>
          <p:cNvSpPr txBox="1"/>
          <p:nvPr>
            <p:ph type="title"/>
          </p:nvPr>
        </p:nvSpPr>
        <p:spPr>
          <a:xfrm>
            <a:off x="3501360" y="8439360"/>
            <a:ext cx="36904200" cy="3425400"/>
          </a:xfrm>
          <a:prstGeom prst="rect">
            <a:avLst/>
          </a:prstGeom>
        </p:spPr>
        <p:txBody>
          <a:bodyPr anchorCtr="0" anchor="t" bIns="487600" lIns="487600" spcFirstLastPara="1" rIns="487600" wrap="square" tIns="48760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p:txBody>
      </p:sp>
      <p:sp>
        <p:nvSpPr>
          <p:cNvPr id="41" name="Google Shape;41;g2e856c48d07_0_33"/>
          <p:cNvSpPr txBox="1"/>
          <p:nvPr>
            <p:ph idx="1" type="body"/>
          </p:nvPr>
        </p:nvSpPr>
        <p:spPr>
          <a:xfrm>
            <a:off x="3500761" y="13304800"/>
            <a:ext cx="18116700" cy="144711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SzPts val="6900"/>
              <a:buChar char="●"/>
              <a:defRPr/>
            </a:lvl1pPr>
            <a:lvl2pPr indent="-603250" lvl="1" marL="914400">
              <a:spcBef>
                <a:spcPts val="0"/>
              </a:spcBef>
              <a:spcAft>
                <a:spcPts val="0"/>
              </a:spcAft>
              <a:buSzPts val="5900"/>
              <a:buChar char="○"/>
              <a:defRPr/>
            </a:lvl2pPr>
            <a:lvl3pPr indent="-603250" lvl="2" marL="1371600">
              <a:spcBef>
                <a:spcPts val="0"/>
              </a:spcBef>
              <a:spcAft>
                <a:spcPts val="0"/>
              </a:spcAft>
              <a:buSzPts val="5900"/>
              <a:buChar char="■"/>
              <a:defRPr/>
            </a:lvl3pPr>
            <a:lvl4pPr indent="-603250" lvl="3" marL="1828800">
              <a:spcBef>
                <a:spcPts val="0"/>
              </a:spcBef>
              <a:spcAft>
                <a:spcPts val="0"/>
              </a:spcAft>
              <a:buSzPts val="5900"/>
              <a:buChar char="●"/>
              <a:defRPr/>
            </a:lvl4pPr>
            <a:lvl5pPr indent="-603250" lvl="4" marL="2286000">
              <a:spcBef>
                <a:spcPts val="0"/>
              </a:spcBef>
              <a:spcAft>
                <a:spcPts val="0"/>
              </a:spcAft>
              <a:buSzPts val="5900"/>
              <a:buChar char="○"/>
              <a:defRPr/>
            </a:lvl5pPr>
            <a:lvl6pPr indent="-603250" lvl="5" marL="2743200">
              <a:spcBef>
                <a:spcPts val="0"/>
              </a:spcBef>
              <a:spcAft>
                <a:spcPts val="0"/>
              </a:spcAft>
              <a:buSzPts val="5900"/>
              <a:buChar char="■"/>
              <a:defRPr/>
            </a:lvl6pPr>
            <a:lvl7pPr indent="-603250" lvl="6" marL="3200400">
              <a:spcBef>
                <a:spcPts val="0"/>
              </a:spcBef>
              <a:spcAft>
                <a:spcPts val="0"/>
              </a:spcAft>
              <a:buSzPts val="5900"/>
              <a:buChar char="●"/>
              <a:defRPr/>
            </a:lvl7pPr>
            <a:lvl8pPr indent="-603250" lvl="7" marL="3657600">
              <a:spcBef>
                <a:spcPts val="0"/>
              </a:spcBef>
              <a:spcAft>
                <a:spcPts val="0"/>
              </a:spcAft>
              <a:buSzPts val="5900"/>
              <a:buChar char="○"/>
              <a:defRPr/>
            </a:lvl8pPr>
            <a:lvl9pPr indent="-603250" lvl="8" marL="4114800">
              <a:spcBef>
                <a:spcPts val="0"/>
              </a:spcBef>
              <a:spcAft>
                <a:spcPts val="0"/>
              </a:spcAft>
              <a:buSzPts val="5900"/>
              <a:buChar char="■"/>
              <a:defRPr/>
            </a:lvl9pPr>
          </a:lstStyle>
          <a:p/>
        </p:txBody>
      </p:sp>
      <p:sp>
        <p:nvSpPr>
          <p:cNvPr id="42" name="Google Shape;42;g2e856c48d07_0_33"/>
          <p:cNvSpPr txBox="1"/>
          <p:nvPr>
            <p:ph idx="2" type="body"/>
          </p:nvPr>
        </p:nvSpPr>
        <p:spPr>
          <a:xfrm>
            <a:off x="22289297" y="13304800"/>
            <a:ext cx="18116700" cy="144711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SzPts val="6900"/>
              <a:buChar char="●"/>
              <a:defRPr/>
            </a:lvl1pPr>
            <a:lvl2pPr indent="-603250" lvl="1" marL="914400">
              <a:spcBef>
                <a:spcPts val="0"/>
              </a:spcBef>
              <a:spcAft>
                <a:spcPts val="0"/>
              </a:spcAft>
              <a:buSzPts val="5900"/>
              <a:buChar char="○"/>
              <a:defRPr/>
            </a:lvl2pPr>
            <a:lvl3pPr indent="-603250" lvl="2" marL="1371600">
              <a:spcBef>
                <a:spcPts val="0"/>
              </a:spcBef>
              <a:spcAft>
                <a:spcPts val="0"/>
              </a:spcAft>
              <a:buSzPts val="5900"/>
              <a:buChar char="■"/>
              <a:defRPr/>
            </a:lvl3pPr>
            <a:lvl4pPr indent="-603250" lvl="3" marL="1828800">
              <a:spcBef>
                <a:spcPts val="0"/>
              </a:spcBef>
              <a:spcAft>
                <a:spcPts val="0"/>
              </a:spcAft>
              <a:buSzPts val="5900"/>
              <a:buChar char="●"/>
              <a:defRPr/>
            </a:lvl4pPr>
            <a:lvl5pPr indent="-603250" lvl="4" marL="2286000">
              <a:spcBef>
                <a:spcPts val="0"/>
              </a:spcBef>
              <a:spcAft>
                <a:spcPts val="0"/>
              </a:spcAft>
              <a:buSzPts val="5900"/>
              <a:buChar char="○"/>
              <a:defRPr/>
            </a:lvl5pPr>
            <a:lvl6pPr indent="-603250" lvl="5" marL="2743200">
              <a:spcBef>
                <a:spcPts val="0"/>
              </a:spcBef>
              <a:spcAft>
                <a:spcPts val="0"/>
              </a:spcAft>
              <a:buSzPts val="5900"/>
              <a:buChar char="■"/>
              <a:defRPr/>
            </a:lvl6pPr>
            <a:lvl7pPr indent="-603250" lvl="6" marL="3200400">
              <a:spcBef>
                <a:spcPts val="0"/>
              </a:spcBef>
              <a:spcAft>
                <a:spcPts val="0"/>
              </a:spcAft>
              <a:buSzPts val="5900"/>
              <a:buChar char="●"/>
              <a:defRPr/>
            </a:lvl7pPr>
            <a:lvl8pPr indent="-603250" lvl="7" marL="3657600">
              <a:spcBef>
                <a:spcPts val="0"/>
              </a:spcBef>
              <a:spcAft>
                <a:spcPts val="0"/>
              </a:spcAft>
              <a:buSzPts val="5900"/>
              <a:buChar char="○"/>
              <a:defRPr/>
            </a:lvl8pPr>
            <a:lvl9pPr indent="-603250" lvl="8" marL="4114800">
              <a:spcBef>
                <a:spcPts val="0"/>
              </a:spcBef>
              <a:spcAft>
                <a:spcPts val="0"/>
              </a:spcAft>
              <a:buSzPts val="5900"/>
              <a:buChar char="■"/>
              <a:defRPr/>
            </a:lvl9pPr>
          </a:lstStyle>
          <a:p/>
        </p:txBody>
      </p:sp>
      <p:sp>
        <p:nvSpPr>
          <p:cNvPr id="43" name="Google Shape;43;g2e856c48d07_0_33"/>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g2e856c48d07_0_42"/>
          <p:cNvSpPr/>
          <p:nvPr/>
        </p:nvSpPr>
        <p:spPr>
          <a:xfrm>
            <a:off x="0" y="0"/>
            <a:ext cx="43891200" cy="31218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46" name="Google Shape;46;g2e856c48d07_0_42"/>
          <p:cNvGrpSpPr/>
          <p:nvPr/>
        </p:nvGrpSpPr>
        <p:grpSpPr>
          <a:xfrm>
            <a:off x="3985972" y="7624036"/>
            <a:ext cx="3579685" cy="293288"/>
            <a:chOff x="4580561" y="2589004"/>
            <a:chExt cx="1064464" cy="25200"/>
          </a:xfrm>
        </p:grpSpPr>
        <p:sp>
          <p:nvSpPr>
            <p:cNvPr id="47" name="Google Shape;47;g2e856c48d07_0_42"/>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48" name="Google Shape;48;g2e856c48d07_0_42"/>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49" name="Google Shape;49;g2e856c48d07_0_42"/>
          <p:cNvSpPr txBox="1"/>
          <p:nvPr>
            <p:ph type="title"/>
          </p:nvPr>
        </p:nvSpPr>
        <p:spPr>
          <a:xfrm>
            <a:off x="3501360" y="8439360"/>
            <a:ext cx="36904200" cy="3425400"/>
          </a:xfrm>
          <a:prstGeom prst="rect">
            <a:avLst/>
          </a:prstGeom>
        </p:spPr>
        <p:txBody>
          <a:bodyPr anchorCtr="0" anchor="t" bIns="487600" lIns="487600" spcFirstLastPara="1" rIns="487600" wrap="square" tIns="48760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p:txBody>
      </p:sp>
      <p:sp>
        <p:nvSpPr>
          <p:cNvPr id="50" name="Google Shape;50;g2e856c48d07_0_42"/>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1" name="Shape 51"/>
        <p:cNvGrpSpPr/>
        <p:nvPr/>
      </p:nvGrpSpPr>
      <p:grpSpPr>
        <a:xfrm>
          <a:off x="0" y="0"/>
          <a:ext cx="0" cy="0"/>
          <a:chOff x="0" y="0"/>
          <a:chExt cx="0" cy="0"/>
        </a:xfrm>
      </p:grpSpPr>
      <p:sp>
        <p:nvSpPr>
          <p:cNvPr id="52" name="Google Shape;52;g2e856c48d07_0_49"/>
          <p:cNvSpPr/>
          <p:nvPr/>
        </p:nvSpPr>
        <p:spPr>
          <a:xfrm>
            <a:off x="0" y="0"/>
            <a:ext cx="43891200" cy="31218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53" name="Google Shape;53;g2e856c48d07_0_49"/>
          <p:cNvGrpSpPr/>
          <p:nvPr/>
        </p:nvGrpSpPr>
        <p:grpSpPr>
          <a:xfrm>
            <a:off x="3985972" y="7624036"/>
            <a:ext cx="3579685" cy="293288"/>
            <a:chOff x="4580561" y="2589004"/>
            <a:chExt cx="1064464" cy="25200"/>
          </a:xfrm>
        </p:grpSpPr>
        <p:sp>
          <p:nvSpPr>
            <p:cNvPr id="54" name="Google Shape;54;g2e856c48d07_0_49"/>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55" name="Google Shape;55;g2e856c48d07_0_49"/>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56" name="Google Shape;56;g2e856c48d07_0_49"/>
          <p:cNvSpPr txBox="1"/>
          <p:nvPr>
            <p:ph type="title"/>
          </p:nvPr>
        </p:nvSpPr>
        <p:spPr>
          <a:xfrm>
            <a:off x="3504000" y="8439360"/>
            <a:ext cx="15844200" cy="8841600"/>
          </a:xfrm>
          <a:prstGeom prst="rect">
            <a:avLst/>
          </a:prstGeom>
        </p:spPr>
        <p:txBody>
          <a:bodyPr anchorCtr="0" anchor="t" bIns="487600" lIns="487600" spcFirstLastPara="1" rIns="487600" wrap="square" tIns="48760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p:txBody>
      </p:sp>
      <p:sp>
        <p:nvSpPr>
          <p:cNvPr id="57" name="Google Shape;57;g2e856c48d07_0_49"/>
          <p:cNvSpPr txBox="1"/>
          <p:nvPr>
            <p:ph idx="1" type="body"/>
          </p:nvPr>
        </p:nvSpPr>
        <p:spPr>
          <a:xfrm>
            <a:off x="3461880" y="17803040"/>
            <a:ext cx="15844200" cy="102240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SzPts val="6900"/>
              <a:buChar char="●"/>
              <a:defRPr/>
            </a:lvl1pPr>
            <a:lvl2pPr indent="-603250" lvl="1" marL="914400">
              <a:spcBef>
                <a:spcPts val="0"/>
              </a:spcBef>
              <a:spcAft>
                <a:spcPts val="0"/>
              </a:spcAft>
              <a:buSzPts val="5900"/>
              <a:buChar char="○"/>
              <a:defRPr/>
            </a:lvl2pPr>
            <a:lvl3pPr indent="-603250" lvl="2" marL="1371600">
              <a:spcBef>
                <a:spcPts val="0"/>
              </a:spcBef>
              <a:spcAft>
                <a:spcPts val="0"/>
              </a:spcAft>
              <a:buSzPts val="5900"/>
              <a:buChar char="■"/>
              <a:defRPr/>
            </a:lvl3pPr>
            <a:lvl4pPr indent="-603250" lvl="3" marL="1828800">
              <a:spcBef>
                <a:spcPts val="0"/>
              </a:spcBef>
              <a:spcAft>
                <a:spcPts val="0"/>
              </a:spcAft>
              <a:buSzPts val="5900"/>
              <a:buChar char="●"/>
              <a:defRPr/>
            </a:lvl4pPr>
            <a:lvl5pPr indent="-603250" lvl="4" marL="2286000">
              <a:spcBef>
                <a:spcPts val="0"/>
              </a:spcBef>
              <a:spcAft>
                <a:spcPts val="0"/>
              </a:spcAft>
              <a:buSzPts val="5900"/>
              <a:buChar char="○"/>
              <a:defRPr/>
            </a:lvl5pPr>
            <a:lvl6pPr indent="-603250" lvl="5" marL="2743200">
              <a:spcBef>
                <a:spcPts val="0"/>
              </a:spcBef>
              <a:spcAft>
                <a:spcPts val="0"/>
              </a:spcAft>
              <a:buSzPts val="5900"/>
              <a:buChar char="■"/>
              <a:defRPr/>
            </a:lvl6pPr>
            <a:lvl7pPr indent="-603250" lvl="6" marL="3200400">
              <a:spcBef>
                <a:spcPts val="0"/>
              </a:spcBef>
              <a:spcAft>
                <a:spcPts val="0"/>
              </a:spcAft>
              <a:buSzPts val="5900"/>
              <a:buChar char="●"/>
              <a:defRPr/>
            </a:lvl7pPr>
            <a:lvl8pPr indent="-603250" lvl="7" marL="3657600">
              <a:spcBef>
                <a:spcPts val="0"/>
              </a:spcBef>
              <a:spcAft>
                <a:spcPts val="0"/>
              </a:spcAft>
              <a:buSzPts val="5900"/>
              <a:buChar char="○"/>
              <a:defRPr/>
            </a:lvl8pPr>
            <a:lvl9pPr indent="-603250" lvl="8" marL="4114800">
              <a:spcBef>
                <a:spcPts val="0"/>
              </a:spcBef>
              <a:spcAft>
                <a:spcPts val="0"/>
              </a:spcAft>
              <a:buSzPts val="5900"/>
              <a:buChar char="■"/>
              <a:defRPr/>
            </a:lvl9pPr>
          </a:lstStyle>
          <a:p/>
        </p:txBody>
      </p:sp>
      <p:sp>
        <p:nvSpPr>
          <p:cNvPr id="58" name="Google Shape;58;g2e856c48d07_0_49"/>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9" name="Shape 59"/>
        <p:cNvGrpSpPr/>
        <p:nvPr/>
      </p:nvGrpSpPr>
      <p:grpSpPr>
        <a:xfrm>
          <a:off x="0" y="0"/>
          <a:ext cx="0" cy="0"/>
          <a:chOff x="0" y="0"/>
          <a:chExt cx="0" cy="0"/>
        </a:xfrm>
      </p:grpSpPr>
      <p:grpSp>
        <p:nvGrpSpPr>
          <p:cNvPr id="60" name="Google Shape;60;g2e856c48d07_0_57"/>
          <p:cNvGrpSpPr/>
          <p:nvPr/>
        </p:nvGrpSpPr>
        <p:grpSpPr>
          <a:xfrm>
            <a:off x="3985972" y="26682432"/>
            <a:ext cx="3579685" cy="293288"/>
            <a:chOff x="4580561" y="2589004"/>
            <a:chExt cx="1064464" cy="25200"/>
          </a:xfrm>
        </p:grpSpPr>
        <p:sp>
          <p:nvSpPr>
            <p:cNvPr id="61" name="Google Shape;61;g2e856c48d07_0_57"/>
            <p:cNvSpPr/>
            <p:nvPr/>
          </p:nvSpPr>
          <p:spPr>
            <a:xfrm rot="-5400000">
              <a:off x="5366325" y="2335504"/>
              <a:ext cx="25200" cy="5322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62" name="Google Shape;62;g2e856c48d07_0_57"/>
            <p:cNvSpPr/>
            <p:nvPr/>
          </p:nvSpPr>
          <p:spPr>
            <a:xfrm rot="-5400000">
              <a:off x="4836311" y="2333254"/>
              <a:ext cx="25200" cy="536700"/>
            </a:xfrm>
            <a:prstGeom prst="rect">
              <a:avLst/>
            </a:prstGeom>
            <a:solidFill>
              <a:schemeClr val="lt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63" name="Google Shape;63;g2e856c48d07_0_57"/>
          <p:cNvSpPr txBox="1"/>
          <p:nvPr>
            <p:ph type="title"/>
          </p:nvPr>
        </p:nvSpPr>
        <p:spPr>
          <a:xfrm>
            <a:off x="3501360" y="5531520"/>
            <a:ext cx="33701700" cy="19104000"/>
          </a:xfrm>
          <a:prstGeom prst="rect">
            <a:avLst/>
          </a:prstGeom>
        </p:spPr>
        <p:txBody>
          <a:bodyPr anchorCtr="0" anchor="ctr" bIns="487600" lIns="487600" spcFirstLastPara="1" rIns="487600" wrap="square" tIns="48760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p:txBody>
      </p:sp>
      <p:sp>
        <p:nvSpPr>
          <p:cNvPr id="64" name="Google Shape;64;g2e856c48d07_0_57"/>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5" name="Shape 65"/>
        <p:cNvGrpSpPr/>
        <p:nvPr/>
      </p:nvGrpSpPr>
      <p:grpSpPr>
        <a:xfrm>
          <a:off x="0" y="0"/>
          <a:ext cx="0" cy="0"/>
          <a:chOff x="0" y="0"/>
          <a:chExt cx="0" cy="0"/>
        </a:xfrm>
      </p:grpSpPr>
      <p:sp>
        <p:nvSpPr>
          <p:cNvPr id="66" name="Google Shape;66;g2e856c48d07_0_63"/>
          <p:cNvSpPr/>
          <p:nvPr/>
        </p:nvSpPr>
        <p:spPr>
          <a:xfrm>
            <a:off x="0" y="0"/>
            <a:ext cx="21945600" cy="32918400"/>
          </a:xfrm>
          <a:prstGeom prst="rect">
            <a:avLst/>
          </a:prstGeom>
          <a:solidFill>
            <a:schemeClr val="lt2"/>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nvGrpSpPr>
          <p:cNvPr id="67" name="Google Shape;67;g2e856c48d07_0_63"/>
          <p:cNvGrpSpPr/>
          <p:nvPr/>
        </p:nvGrpSpPr>
        <p:grpSpPr>
          <a:xfrm>
            <a:off x="3985972" y="7624036"/>
            <a:ext cx="3579685" cy="293288"/>
            <a:chOff x="4580561" y="2589004"/>
            <a:chExt cx="1064464" cy="25200"/>
          </a:xfrm>
        </p:grpSpPr>
        <p:sp>
          <p:nvSpPr>
            <p:cNvPr id="68" name="Google Shape;68;g2e856c48d07_0_63"/>
            <p:cNvSpPr/>
            <p:nvPr/>
          </p:nvSpPr>
          <p:spPr>
            <a:xfrm rot="-5400000">
              <a:off x="5366325" y="2335504"/>
              <a:ext cx="25200" cy="532200"/>
            </a:xfrm>
            <a:prstGeom prst="rect">
              <a:avLst/>
            </a:prstGeom>
            <a:solidFill>
              <a:schemeClr val="accent3"/>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sp>
          <p:nvSpPr>
            <p:cNvPr id="69" name="Google Shape;69;g2e856c48d07_0_63"/>
            <p:cNvSpPr/>
            <p:nvPr/>
          </p:nvSpPr>
          <p:spPr>
            <a:xfrm rot="-5400000">
              <a:off x="4836311" y="2333254"/>
              <a:ext cx="25200" cy="536700"/>
            </a:xfrm>
            <a:prstGeom prst="rect">
              <a:avLst/>
            </a:prstGeom>
            <a:solidFill>
              <a:schemeClr val="dk1"/>
            </a:solidFill>
            <a:ln>
              <a:noFill/>
            </a:ln>
          </p:spPr>
          <p:txBody>
            <a:bodyPr anchorCtr="0" anchor="ctr" bIns="487600" lIns="487600" spcFirstLastPara="1" rIns="487600" wrap="square" tIns="487600">
              <a:noAutofit/>
            </a:bodyPr>
            <a:lstStyle/>
            <a:p>
              <a:pPr indent="0" lvl="0" marL="0" rtl="0" algn="l">
                <a:spcBef>
                  <a:spcPts val="0"/>
                </a:spcBef>
                <a:spcAft>
                  <a:spcPts val="0"/>
                </a:spcAft>
                <a:buNone/>
              </a:pPr>
              <a:r>
                <a:t/>
              </a:r>
              <a:endParaRPr/>
            </a:p>
          </p:txBody>
        </p:sp>
      </p:grpSp>
      <p:sp>
        <p:nvSpPr>
          <p:cNvPr id="70" name="Google Shape;70;g2e856c48d07_0_63"/>
          <p:cNvSpPr txBox="1"/>
          <p:nvPr>
            <p:ph type="title"/>
          </p:nvPr>
        </p:nvSpPr>
        <p:spPr>
          <a:xfrm>
            <a:off x="3504000" y="8439360"/>
            <a:ext cx="15844200" cy="10798200"/>
          </a:xfrm>
          <a:prstGeom prst="rect">
            <a:avLst/>
          </a:prstGeom>
        </p:spPr>
        <p:txBody>
          <a:bodyPr anchorCtr="0" anchor="t" bIns="487600" lIns="487600" spcFirstLastPara="1" rIns="487600" wrap="square" tIns="48760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p:txBody>
      </p:sp>
      <p:sp>
        <p:nvSpPr>
          <p:cNvPr id="71" name="Google Shape;71;g2e856c48d07_0_63"/>
          <p:cNvSpPr txBox="1"/>
          <p:nvPr>
            <p:ph idx="1" type="subTitle"/>
          </p:nvPr>
        </p:nvSpPr>
        <p:spPr>
          <a:xfrm>
            <a:off x="3479760" y="20233760"/>
            <a:ext cx="15844200" cy="4857600"/>
          </a:xfrm>
          <a:prstGeom prst="rect">
            <a:avLst/>
          </a:prstGeom>
        </p:spPr>
        <p:txBody>
          <a:bodyPr anchorCtr="0" anchor="t" bIns="487600" lIns="487600" spcFirstLastPara="1" rIns="487600" wrap="square" tIns="48760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p:txBody>
      </p:sp>
      <p:sp>
        <p:nvSpPr>
          <p:cNvPr id="72" name="Google Shape;72;g2e856c48d07_0_63"/>
          <p:cNvSpPr txBox="1"/>
          <p:nvPr>
            <p:ph idx="2" type="body"/>
          </p:nvPr>
        </p:nvSpPr>
        <p:spPr>
          <a:xfrm>
            <a:off x="24836280" y="8656800"/>
            <a:ext cx="16197000" cy="19363200"/>
          </a:xfrm>
          <a:prstGeom prst="rect">
            <a:avLst/>
          </a:prstGeom>
        </p:spPr>
        <p:txBody>
          <a:bodyPr anchorCtr="0" anchor="t" bIns="487600" lIns="487600" spcFirstLastPara="1" rIns="487600" wrap="square" tIns="487600">
            <a:normAutofit/>
          </a:bodyPr>
          <a:lstStyle>
            <a:lvl1pPr indent="-666750" lvl="0" marL="457200">
              <a:spcBef>
                <a:spcPts val="0"/>
              </a:spcBef>
              <a:spcAft>
                <a:spcPts val="0"/>
              </a:spcAft>
              <a:buSzPts val="6900"/>
              <a:buChar char="●"/>
              <a:defRPr/>
            </a:lvl1pPr>
            <a:lvl2pPr indent="-603250" lvl="1" marL="914400">
              <a:spcBef>
                <a:spcPts val="0"/>
              </a:spcBef>
              <a:spcAft>
                <a:spcPts val="0"/>
              </a:spcAft>
              <a:buSzPts val="5900"/>
              <a:buChar char="○"/>
              <a:defRPr/>
            </a:lvl2pPr>
            <a:lvl3pPr indent="-603250" lvl="2" marL="1371600">
              <a:spcBef>
                <a:spcPts val="0"/>
              </a:spcBef>
              <a:spcAft>
                <a:spcPts val="0"/>
              </a:spcAft>
              <a:buSzPts val="5900"/>
              <a:buChar char="■"/>
              <a:defRPr/>
            </a:lvl3pPr>
            <a:lvl4pPr indent="-603250" lvl="3" marL="1828800">
              <a:spcBef>
                <a:spcPts val="0"/>
              </a:spcBef>
              <a:spcAft>
                <a:spcPts val="0"/>
              </a:spcAft>
              <a:buSzPts val="5900"/>
              <a:buChar char="●"/>
              <a:defRPr/>
            </a:lvl4pPr>
            <a:lvl5pPr indent="-603250" lvl="4" marL="2286000">
              <a:spcBef>
                <a:spcPts val="0"/>
              </a:spcBef>
              <a:spcAft>
                <a:spcPts val="0"/>
              </a:spcAft>
              <a:buSzPts val="5900"/>
              <a:buChar char="○"/>
              <a:defRPr/>
            </a:lvl5pPr>
            <a:lvl6pPr indent="-603250" lvl="5" marL="2743200">
              <a:spcBef>
                <a:spcPts val="0"/>
              </a:spcBef>
              <a:spcAft>
                <a:spcPts val="0"/>
              </a:spcAft>
              <a:buSzPts val="5900"/>
              <a:buChar char="■"/>
              <a:defRPr/>
            </a:lvl6pPr>
            <a:lvl7pPr indent="-603250" lvl="6" marL="3200400">
              <a:spcBef>
                <a:spcPts val="0"/>
              </a:spcBef>
              <a:spcAft>
                <a:spcPts val="0"/>
              </a:spcAft>
              <a:buSzPts val="5900"/>
              <a:buChar char="●"/>
              <a:defRPr/>
            </a:lvl7pPr>
            <a:lvl8pPr indent="-603250" lvl="7" marL="3657600">
              <a:spcBef>
                <a:spcPts val="0"/>
              </a:spcBef>
              <a:spcAft>
                <a:spcPts val="0"/>
              </a:spcAft>
              <a:buSzPts val="5900"/>
              <a:buChar char="○"/>
              <a:defRPr/>
            </a:lvl8pPr>
            <a:lvl9pPr indent="-603250" lvl="8" marL="4114800">
              <a:spcBef>
                <a:spcPts val="0"/>
              </a:spcBef>
              <a:spcAft>
                <a:spcPts val="0"/>
              </a:spcAft>
              <a:buSzPts val="5900"/>
              <a:buChar char="■"/>
              <a:defRPr/>
            </a:lvl9pPr>
          </a:lstStyle>
          <a:p/>
        </p:txBody>
      </p:sp>
      <p:sp>
        <p:nvSpPr>
          <p:cNvPr id="73" name="Google Shape;73;g2e856c48d07_0_63"/>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4" name="Shape 74"/>
        <p:cNvGrpSpPr/>
        <p:nvPr/>
      </p:nvGrpSpPr>
      <p:grpSpPr>
        <a:xfrm>
          <a:off x="0" y="0"/>
          <a:ext cx="0" cy="0"/>
          <a:chOff x="0" y="0"/>
          <a:chExt cx="0" cy="0"/>
        </a:xfrm>
      </p:grpSpPr>
      <p:sp>
        <p:nvSpPr>
          <p:cNvPr id="75" name="Google Shape;75;g2e856c48d07_0_72"/>
          <p:cNvSpPr txBox="1"/>
          <p:nvPr>
            <p:ph idx="1" type="body"/>
          </p:nvPr>
        </p:nvSpPr>
        <p:spPr>
          <a:xfrm>
            <a:off x="3479760" y="27984328"/>
            <a:ext cx="36947400" cy="2947200"/>
          </a:xfrm>
          <a:prstGeom prst="rect">
            <a:avLst/>
          </a:prstGeom>
        </p:spPr>
        <p:txBody>
          <a:bodyPr anchorCtr="0" anchor="ctr" bIns="487600" lIns="487600" spcFirstLastPara="1" rIns="487600" wrap="square" tIns="487600">
            <a:normAutofit/>
          </a:bodyPr>
          <a:lstStyle>
            <a:lvl1pPr indent="-228600" lvl="0" marL="457200">
              <a:lnSpc>
                <a:spcPct val="100000"/>
              </a:lnSpc>
              <a:spcBef>
                <a:spcPts val="0"/>
              </a:spcBef>
              <a:spcAft>
                <a:spcPts val="0"/>
              </a:spcAft>
              <a:buSzPts val="6900"/>
              <a:buNone/>
              <a:defRPr/>
            </a:lvl1pPr>
          </a:lstStyle>
          <a:p/>
        </p:txBody>
      </p:sp>
      <p:sp>
        <p:nvSpPr>
          <p:cNvPr id="76" name="Google Shape;76;g2e856c48d07_0_72"/>
          <p:cNvSpPr txBox="1"/>
          <p:nvPr>
            <p:ph idx="12" type="sldNum"/>
          </p:nvPr>
        </p:nvSpPr>
        <p:spPr>
          <a:xfrm>
            <a:off x="40974251" y="30399045"/>
            <a:ext cx="2633700" cy="2519100"/>
          </a:xfrm>
          <a:prstGeom prst="rect">
            <a:avLst/>
          </a:prstGeom>
        </p:spPr>
        <p:txBody>
          <a:bodyPr anchorCtr="0" anchor="ctr" bIns="487600" lIns="487600" spcFirstLastPara="1" rIns="487600" wrap="square" tIns="4876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9" name="Shape 9"/>
        <p:cNvGrpSpPr/>
        <p:nvPr/>
      </p:nvGrpSpPr>
      <p:grpSpPr>
        <a:xfrm>
          <a:off x="0" y="0"/>
          <a:ext cx="0" cy="0"/>
          <a:chOff x="0" y="0"/>
          <a:chExt cx="0" cy="0"/>
        </a:xfrm>
      </p:grpSpPr>
      <p:sp>
        <p:nvSpPr>
          <p:cNvPr id="10" name="Google Shape;10;g2e856c48d07_0_7"/>
          <p:cNvSpPr txBox="1"/>
          <p:nvPr>
            <p:ph type="title"/>
          </p:nvPr>
        </p:nvSpPr>
        <p:spPr>
          <a:xfrm>
            <a:off x="1496160" y="2848160"/>
            <a:ext cx="40899000" cy="3665400"/>
          </a:xfrm>
          <a:prstGeom prst="rect">
            <a:avLst/>
          </a:prstGeom>
          <a:noFill/>
          <a:ln>
            <a:noFill/>
          </a:ln>
        </p:spPr>
        <p:txBody>
          <a:bodyPr anchorCtr="0" anchor="t" bIns="487600" lIns="487600" spcFirstLastPara="1" rIns="487600" wrap="square" tIns="487600">
            <a:normAutofit/>
          </a:bodyPr>
          <a:lstStyle>
            <a:lvl1pPr lvl="0">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1pPr>
            <a:lvl2pPr lvl="1">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2pPr>
            <a:lvl3pPr lvl="2">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3pPr>
            <a:lvl4pPr lvl="3">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4pPr>
            <a:lvl5pPr lvl="4">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5pPr>
            <a:lvl6pPr lvl="5">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6pPr>
            <a:lvl7pPr lvl="6">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7pPr>
            <a:lvl8pPr lvl="7">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8pPr>
            <a:lvl9pPr lvl="8">
              <a:spcBef>
                <a:spcPts val="0"/>
              </a:spcBef>
              <a:spcAft>
                <a:spcPts val="0"/>
              </a:spcAft>
              <a:buClr>
                <a:schemeClr val="dk2"/>
              </a:buClr>
              <a:buSzPts val="14900"/>
              <a:buFont typeface="Raleway"/>
              <a:buNone/>
              <a:defRPr b="1" sz="14900">
                <a:solidFill>
                  <a:schemeClr val="dk2"/>
                </a:solidFill>
                <a:latin typeface="Raleway"/>
                <a:ea typeface="Raleway"/>
                <a:cs typeface="Raleway"/>
                <a:sym typeface="Raleway"/>
              </a:defRPr>
            </a:lvl9pPr>
          </a:lstStyle>
          <a:p/>
        </p:txBody>
      </p:sp>
      <p:sp>
        <p:nvSpPr>
          <p:cNvPr id="11" name="Google Shape;11;g2e856c48d07_0_7"/>
          <p:cNvSpPr txBox="1"/>
          <p:nvPr>
            <p:ph idx="1" type="body"/>
          </p:nvPr>
        </p:nvSpPr>
        <p:spPr>
          <a:xfrm>
            <a:off x="1496160" y="7375840"/>
            <a:ext cx="40899000" cy="21864900"/>
          </a:xfrm>
          <a:prstGeom prst="rect">
            <a:avLst/>
          </a:prstGeom>
          <a:noFill/>
          <a:ln>
            <a:noFill/>
          </a:ln>
        </p:spPr>
        <p:txBody>
          <a:bodyPr anchorCtr="0" anchor="t" bIns="487600" lIns="487600" spcFirstLastPara="1" rIns="487600" wrap="square" tIns="487600">
            <a:normAutofit/>
          </a:bodyPr>
          <a:lstStyle>
            <a:lvl1pPr indent="-666750" lvl="0" marL="457200">
              <a:lnSpc>
                <a:spcPct val="115000"/>
              </a:lnSpc>
              <a:spcBef>
                <a:spcPts val="0"/>
              </a:spcBef>
              <a:spcAft>
                <a:spcPts val="0"/>
              </a:spcAft>
              <a:buClr>
                <a:schemeClr val="accent1"/>
              </a:buClr>
              <a:buSzPts val="6900"/>
              <a:buFont typeface="Lato"/>
              <a:buChar char="●"/>
              <a:defRPr sz="6900">
                <a:solidFill>
                  <a:schemeClr val="accent1"/>
                </a:solidFill>
                <a:latin typeface="Lato"/>
                <a:ea typeface="Lato"/>
                <a:cs typeface="Lato"/>
                <a:sym typeface="Lato"/>
              </a:defRPr>
            </a:lvl1pPr>
            <a:lvl2pPr indent="-603250" lvl="1" marL="9144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2pPr>
            <a:lvl3pPr indent="-603250" lvl="2" marL="13716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3pPr>
            <a:lvl4pPr indent="-603250" lvl="3" marL="18288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4pPr>
            <a:lvl5pPr indent="-603250" lvl="4" marL="22860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5pPr>
            <a:lvl6pPr indent="-603250" lvl="5" marL="27432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6pPr>
            <a:lvl7pPr indent="-603250" lvl="6" marL="32004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7pPr>
            <a:lvl8pPr indent="-603250" lvl="7" marL="36576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8pPr>
            <a:lvl9pPr indent="-603250" lvl="8" marL="411480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9pPr>
          </a:lstStyle>
          <a:p/>
        </p:txBody>
      </p:sp>
      <p:sp>
        <p:nvSpPr>
          <p:cNvPr id="12" name="Google Shape;12;g2e856c48d07_0_7"/>
          <p:cNvSpPr txBox="1"/>
          <p:nvPr>
            <p:ph idx="12" type="sldNum"/>
          </p:nvPr>
        </p:nvSpPr>
        <p:spPr>
          <a:xfrm>
            <a:off x="40974251" y="30399045"/>
            <a:ext cx="2633700" cy="2519100"/>
          </a:xfrm>
          <a:prstGeom prst="rect">
            <a:avLst/>
          </a:prstGeom>
          <a:noFill/>
          <a:ln>
            <a:noFill/>
          </a:ln>
        </p:spPr>
        <p:txBody>
          <a:bodyPr anchorCtr="0" anchor="ctr" bIns="487600" lIns="487600" spcFirstLastPara="1" rIns="487600" wrap="square" tIns="487600">
            <a:normAutofit/>
          </a:bodyPr>
          <a:lstStyle>
            <a:lvl1pPr lvl="0" algn="r">
              <a:buNone/>
              <a:defRPr sz="5300">
                <a:solidFill>
                  <a:schemeClr val="accent1"/>
                </a:solidFill>
                <a:latin typeface="Lato"/>
                <a:ea typeface="Lato"/>
                <a:cs typeface="Lato"/>
                <a:sym typeface="Lato"/>
              </a:defRPr>
            </a:lvl1pPr>
            <a:lvl2pPr lvl="1" algn="r">
              <a:buNone/>
              <a:defRPr sz="5300">
                <a:solidFill>
                  <a:schemeClr val="accent1"/>
                </a:solidFill>
                <a:latin typeface="Lato"/>
                <a:ea typeface="Lato"/>
                <a:cs typeface="Lato"/>
                <a:sym typeface="Lato"/>
              </a:defRPr>
            </a:lvl2pPr>
            <a:lvl3pPr lvl="2" algn="r">
              <a:buNone/>
              <a:defRPr sz="5300">
                <a:solidFill>
                  <a:schemeClr val="accent1"/>
                </a:solidFill>
                <a:latin typeface="Lato"/>
                <a:ea typeface="Lato"/>
                <a:cs typeface="Lato"/>
                <a:sym typeface="Lato"/>
              </a:defRPr>
            </a:lvl3pPr>
            <a:lvl4pPr lvl="3" algn="r">
              <a:buNone/>
              <a:defRPr sz="5300">
                <a:solidFill>
                  <a:schemeClr val="accent1"/>
                </a:solidFill>
                <a:latin typeface="Lato"/>
                <a:ea typeface="Lato"/>
                <a:cs typeface="Lato"/>
                <a:sym typeface="Lato"/>
              </a:defRPr>
            </a:lvl4pPr>
            <a:lvl5pPr lvl="4" algn="r">
              <a:buNone/>
              <a:defRPr sz="5300">
                <a:solidFill>
                  <a:schemeClr val="accent1"/>
                </a:solidFill>
                <a:latin typeface="Lato"/>
                <a:ea typeface="Lato"/>
                <a:cs typeface="Lato"/>
                <a:sym typeface="Lato"/>
              </a:defRPr>
            </a:lvl5pPr>
            <a:lvl6pPr lvl="5" algn="r">
              <a:buNone/>
              <a:defRPr sz="5300">
                <a:solidFill>
                  <a:schemeClr val="accent1"/>
                </a:solidFill>
                <a:latin typeface="Lato"/>
                <a:ea typeface="Lato"/>
                <a:cs typeface="Lato"/>
                <a:sym typeface="Lato"/>
              </a:defRPr>
            </a:lvl6pPr>
            <a:lvl7pPr lvl="6" algn="r">
              <a:buNone/>
              <a:defRPr sz="5300">
                <a:solidFill>
                  <a:schemeClr val="accent1"/>
                </a:solidFill>
                <a:latin typeface="Lato"/>
                <a:ea typeface="Lato"/>
                <a:cs typeface="Lato"/>
                <a:sym typeface="Lato"/>
              </a:defRPr>
            </a:lvl7pPr>
            <a:lvl8pPr lvl="7" algn="r">
              <a:buNone/>
              <a:defRPr sz="5300">
                <a:solidFill>
                  <a:schemeClr val="accent1"/>
                </a:solidFill>
                <a:latin typeface="Lato"/>
                <a:ea typeface="Lato"/>
                <a:cs typeface="Lato"/>
                <a:sym typeface="Lato"/>
              </a:defRPr>
            </a:lvl8pPr>
            <a:lvl9pPr lvl="8" algn="r">
              <a:buNone/>
              <a:defRPr sz="53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9D9"/>
        </a:solidFill>
      </p:bgPr>
    </p:bg>
    <p:spTree>
      <p:nvGrpSpPr>
        <p:cNvPr id="107" name="Shape 107"/>
        <p:cNvGrpSpPr/>
        <p:nvPr/>
      </p:nvGrpSpPr>
      <p:grpSpPr>
        <a:xfrm>
          <a:off x="0" y="0"/>
          <a:ext cx="0" cy="0"/>
          <a:chOff x="0" y="0"/>
          <a:chExt cx="0" cy="0"/>
        </a:xfrm>
      </p:grpSpPr>
      <p:sp>
        <p:nvSpPr>
          <p:cNvPr id="108" name="Google Shape;108;p1"/>
          <p:cNvSpPr txBox="1"/>
          <p:nvPr>
            <p:ph idx="1" type="body"/>
          </p:nvPr>
        </p:nvSpPr>
        <p:spPr>
          <a:xfrm>
            <a:off x="459674" y="6378482"/>
            <a:ext cx="10056900" cy="10119000"/>
          </a:xfrm>
          <a:prstGeom prst="rect">
            <a:avLst/>
          </a:prstGeom>
          <a:noFill/>
          <a:ln>
            <a:noFill/>
          </a:ln>
        </p:spPr>
        <p:txBody>
          <a:bodyPr anchorCtr="0" anchor="t" bIns="228575" lIns="228575" spcFirstLastPara="1" rIns="228575" wrap="square" tIns="228575">
            <a:spAutoFit/>
          </a:bodyPr>
          <a:lstStyle/>
          <a:p>
            <a:pPr indent="0" lvl="0" marL="0" rtl="0" algn="just">
              <a:spcBef>
                <a:spcPts val="0"/>
              </a:spcBef>
              <a:spcAft>
                <a:spcPts val="0"/>
              </a:spcAft>
              <a:buClr>
                <a:srgbClr val="205867"/>
              </a:buClr>
              <a:buSzPts val="3600"/>
              <a:buNone/>
            </a:pPr>
            <a:r>
              <a:t/>
            </a:r>
            <a:endParaRPr b="1" sz="3600"/>
          </a:p>
          <a:p>
            <a:pPr indent="0" lvl="0" marL="0" rtl="0" algn="just">
              <a:spcBef>
                <a:spcPts val="720"/>
              </a:spcBef>
              <a:spcAft>
                <a:spcPts val="0"/>
              </a:spcAft>
              <a:buClr>
                <a:schemeClr val="dk1"/>
              </a:buClr>
              <a:buSzPts val="1100"/>
              <a:buNone/>
            </a:pPr>
            <a:r>
              <a:rPr lang="en-US" sz="6000"/>
              <a:t>This presentation explores the role of information systems in Greek schools, focusing on how they support intercultural education. By leveraging technology, schools can better address the diverse needs of their student populations.</a:t>
            </a:r>
            <a:endParaRPr sz="6000"/>
          </a:p>
          <a:p>
            <a:pPr indent="0" lvl="0" marL="0" rtl="0" algn="l">
              <a:spcBef>
                <a:spcPts val="480"/>
              </a:spcBef>
              <a:spcAft>
                <a:spcPts val="6400"/>
              </a:spcAft>
              <a:buClr>
                <a:srgbClr val="205867"/>
              </a:buClr>
              <a:buSzPts val="2400"/>
              <a:buNone/>
            </a:pPr>
            <a:r>
              <a:t/>
            </a:r>
            <a:endParaRPr/>
          </a:p>
        </p:txBody>
      </p:sp>
      <p:sp>
        <p:nvSpPr>
          <p:cNvPr id="109" name="Google Shape;109;p1"/>
          <p:cNvSpPr txBox="1"/>
          <p:nvPr>
            <p:ph idx="2" type="body"/>
          </p:nvPr>
        </p:nvSpPr>
        <p:spPr>
          <a:xfrm>
            <a:off x="477827" y="5548749"/>
            <a:ext cx="10048800" cy="1108200"/>
          </a:xfrm>
          <a:prstGeom prst="rect">
            <a:avLst/>
          </a:prstGeom>
          <a:noFill/>
          <a:ln>
            <a:noFill/>
          </a:ln>
        </p:spPr>
        <p:txBody>
          <a:bodyPr anchorCtr="0" anchor="ctr" bIns="91425" lIns="91425" spcFirstLastPara="1" rIns="91425" wrap="square" tIns="91425">
            <a:spAutoFit/>
          </a:bodyPr>
          <a:lstStyle/>
          <a:p>
            <a:pPr indent="0" lvl="0" marL="0" rtl="0" algn="ctr">
              <a:spcBef>
                <a:spcPts val="0"/>
              </a:spcBef>
              <a:spcAft>
                <a:spcPts val="6400"/>
              </a:spcAft>
              <a:buClr>
                <a:srgbClr val="205867"/>
              </a:buClr>
              <a:buSzPts val="3700"/>
              <a:buNone/>
            </a:pPr>
            <a:r>
              <a:rPr lang="en-US" sz="6000"/>
              <a:t>INTRODUCTION</a:t>
            </a:r>
            <a:endParaRPr sz="6000"/>
          </a:p>
        </p:txBody>
      </p:sp>
      <p:sp>
        <p:nvSpPr>
          <p:cNvPr id="110" name="Google Shape;110;p1"/>
          <p:cNvSpPr txBox="1"/>
          <p:nvPr>
            <p:ph idx="3" type="body"/>
          </p:nvPr>
        </p:nvSpPr>
        <p:spPr>
          <a:xfrm>
            <a:off x="469649" y="16269157"/>
            <a:ext cx="10050600" cy="1108200"/>
          </a:xfrm>
          <a:prstGeom prst="rect">
            <a:avLst/>
          </a:prstGeom>
          <a:noFill/>
          <a:ln>
            <a:noFill/>
          </a:ln>
        </p:spPr>
        <p:txBody>
          <a:bodyPr anchorCtr="0" anchor="ctr" bIns="91425" lIns="91425" spcFirstLastPara="1" rIns="91425" wrap="square" tIns="91425">
            <a:spAutoFit/>
          </a:bodyPr>
          <a:lstStyle/>
          <a:p>
            <a:pPr indent="0" lvl="0" marL="0" rtl="0" algn="ctr">
              <a:spcBef>
                <a:spcPts val="0"/>
              </a:spcBef>
              <a:spcAft>
                <a:spcPts val="6400"/>
              </a:spcAft>
              <a:buClr>
                <a:srgbClr val="205867"/>
              </a:buClr>
              <a:buSzPts val="3700"/>
              <a:buNone/>
            </a:pPr>
            <a:r>
              <a:rPr lang="en-US" sz="6000"/>
              <a:t>Research problem</a:t>
            </a:r>
            <a:endParaRPr sz="6000"/>
          </a:p>
        </p:txBody>
      </p:sp>
      <p:sp>
        <p:nvSpPr>
          <p:cNvPr id="111" name="Google Shape;111;p1"/>
          <p:cNvSpPr txBox="1"/>
          <p:nvPr>
            <p:ph idx="4" type="body"/>
          </p:nvPr>
        </p:nvSpPr>
        <p:spPr>
          <a:xfrm>
            <a:off x="11460161" y="6934200"/>
            <a:ext cx="10048800" cy="22568400"/>
          </a:xfrm>
          <a:prstGeom prst="rect">
            <a:avLst/>
          </a:prstGeom>
          <a:noFill/>
          <a:ln>
            <a:noFill/>
          </a:ln>
        </p:spPr>
        <p:txBody>
          <a:bodyPr anchorCtr="0" anchor="t" bIns="228575" lIns="228575" spcFirstLastPara="1" rIns="228575" wrap="square" tIns="228575">
            <a:spAutoFit/>
          </a:bodyPr>
          <a:lstStyle/>
          <a:p>
            <a:pPr indent="-514350" lvl="0" marL="514350" rtl="0" algn="ctr">
              <a:spcBef>
                <a:spcPts val="640"/>
              </a:spcBef>
              <a:spcAft>
                <a:spcPts val="0"/>
              </a:spcAft>
              <a:buClr>
                <a:srgbClr val="205867"/>
              </a:buClr>
              <a:buSzPts val="3200"/>
              <a:buNone/>
            </a:pPr>
            <a:r>
              <a:rPr b="1" lang="en-US" sz="4800">
                <a:solidFill>
                  <a:schemeClr val="dk1"/>
                </a:solidFill>
                <a:latin typeface="Arial"/>
                <a:ea typeface="Arial"/>
                <a:cs typeface="Arial"/>
                <a:sym typeface="Arial"/>
              </a:rPr>
              <a:t>The study focuses on several key areas: Human Capital, Social Capital, Emotional Capital, and Academic Capital. These areas investigate how information systems enhance skills, social networks, emotional well-being, and academic performance in an intercultural context.</a:t>
            </a:r>
            <a:endParaRPr b="1" sz="4800">
              <a:solidFill>
                <a:schemeClr val="dk1"/>
              </a:solidFill>
              <a:latin typeface="Arial"/>
              <a:ea typeface="Arial"/>
              <a:cs typeface="Arial"/>
              <a:sym typeface="Arial"/>
            </a:endParaRPr>
          </a:p>
          <a:p>
            <a:pPr indent="-514350" lvl="0" marL="514350" rtl="0" algn="ctr">
              <a:spcBef>
                <a:spcPts val="6400"/>
              </a:spcBef>
              <a:spcAft>
                <a:spcPts val="0"/>
              </a:spcAft>
              <a:buClr>
                <a:srgbClr val="205867"/>
              </a:buClr>
              <a:buSzPts val="3200"/>
              <a:buNone/>
            </a:pPr>
            <a:r>
              <a:t/>
            </a:r>
            <a:endParaRPr b="1" sz="4800">
              <a:solidFill>
                <a:schemeClr val="dk1"/>
              </a:solidFill>
              <a:latin typeface="Arial"/>
              <a:ea typeface="Arial"/>
              <a:cs typeface="Arial"/>
              <a:sym typeface="Arial"/>
            </a:endParaRPr>
          </a:p>
          <a:p>
            <a:pPr indent="-381000" lvl="0" marL="0" rtl="0" algn="l">
              <a:spcBef>
                <a:spcPts val="6400"/>
              </a:spcBef>
              <a:spcAft>
                <a:spcPts val="0"/>
              </a:spcAft>
              <a:buSzPts val="6000"/>
              <a:buChar char="•"/>
            </a:pPr>
            <a:r>
              <a:rPr lang="en-US" sz="6000"/>
              <a:t>he study employs qualitative and quantitative research methods, including surveys, interviews, and case studies. Data is collected from various educational settings to understand the impact of information systems on intercultural education.</a:t>
            </a:r>
            <a:endParaRPr b="1" sz="4800">
              <a:solidFill>
                <a:schemeClr val="dk1"/>
              </a:solidFill>
              <a:latin typeface="Arial"/>
              <a:ea typeface="Arial"/>
              <a:cs typeface="Arial"/>
              <a:sym typeface="Arial"/>
            </a:endParaRPr>
          </a:p>
          <a:p>
            <a:pPr indent="-514350" lvl="0" marL="514350" rtl="0" algn="ctr">
              <a:spcBef>
                <a:spcPts val="6400"/>
              </a:spcBef>
              <a:spcAft>
                <a:spcPts val="6400"/>
              </a:spcAft>
              <a:buClr>
                <a:srgbClr val="205867"/>
              </a:buClr>
              <a:buSzPts val="3200"/>
              <a:buNone/>
            </a:pPr>
            <a:r>
              <a:t/>
            </a:r>
            <a:endParaRPr b="1" sz="4800">
              <a:solidFill>
                <a:schemeClr val="dk1"/>
              </a:solidFill>
              <a:latin typeface="Arial"/>
              <a:ea typeface="Arial"/>
              <a:cs typeface="Arial"/>
              <a:sym typeface="Arial"/>
            </a:endParaRPr>
          </a:p>
        </p:txBody>
      </p:sp>
      <p:sp>
        <p:nvSpPr>
          <p:cNvPr id="112" name="Google Shape;112;p1"/>
          <p:cNvSpPr txBox="1"/>
          <p:nvPr>
            <p:ph idx="5" type="body"/>
          </p:nvPr>
        </p:nvSpPr>
        <p:spPr>
          <a:xfrm>
            <a:off x="11460162" y="5525666"/>
            <a:ext cx="10048800" cy="1108200"/>
          </a:xfrm>
          <a:prstGeom prst="rect">
            <a:avLst/>
          </a:prstGeom>
          <a:noFill/>
          <a:ln>
            <a:noFill/>
          </a:ln>
        </p:spPr>
        <p:txBody>
          <a:bodyPr anchorCtr="0" anchor="ctr" bIns="91425" lIns="91425" spcFirstLastPara="1" rIns="91425" wrap="square" tIns="91425">
            <a:spAutoFit/>
          </a:bodyPr>
          <a:lstStyle/>
          <a:p>
            <a:pPr indent="0" lvl="0" marL="0" rtl="0" algn="ctr">
              <a:spcBef>
                <a:spcPts val="0"/>
              </a:spcBef>
              <a:spcAft>
                <a:spcPts val="6400"/>
              </a:spcAft>
              <a:buClr>
                <a:srgbClr val="205867"/>
              </a:buClr>
              <a:buSzPts val="4000"/>
              <a:buNone/>
            </a:pPr>
            <a:r>
              <a:rPr lang="en-US" sz="6000"/>
              <a:t>Areas of research</a:t>
            </a:r>
            <a:endParaRPr sz="6000"/>
          </a:p>
        </p:txBody>
      </p:sp>
      <p:sp>
        <p:nvSpPr>
          <p:cNvPr id="113" name="Google Shape;113;p1"/>
          <p:cNvSpPr txBox="1"/>
          <p:nvPr>
            <p:ph idx="6" type="body"/>
          </p:nvPr>
        </p:nvSpPr>
        <p:spPr>
          <a:xfrm>
            <a:off x="22438950" y="4173175"/>
            <a:ext cx="10772100" cy="28293600"/>
          </a:xfrm>
          <a:prstGeom prst="rect">
            <a:avLst/>
          </a:prstGeom>
          <a:noFill/>
          <a:ln>
            <a:noFill/>
          </a:ln>
        </p:spPr>
        <p:txBody>
          <a:bodyPr anchorCtr="0" anchor="t" bIns="228575" lIns="228575" spcFirstLastPara="1" rIns="228575" wrap="square" tIns="228575">
            <a:spAutoFit/>
          </a:bodyPr>
          <a:lstStyle/>
          <a:p>
            <a:pPr indent="0" lvl="0" marL="0" rtl="0" algn="ctr">
              <a:spcBef>
                <a:spcPts val="0"/>
              </a:spcBef>
              <a:spcAft>
                <a:spcPts val="0"/>
              </a:spcAft>
              <a:buNone/>
            </a:pPr>
            <a:r>
              <a:rPr b="1" lang="en-US" sz="6100" u="sng">
                <a:latin typeface="Calibri"/>
                <a:ea typeface="Calibri"/>
                <a:cs typeface="Calibri"/>
                <a:sym typeface="Calibri"/>
              </a:rPr>
              <a:t>Result</a:t>
            </a:r>
            <a:endParaRPr b="1" sz="6100" u="sng">
              <a:latin typeface="Calibri"/>
              <a:ea typeface="Calibri"/>
              <a:cs typeface="Calibri"/>
              <a:sym typeface="Calibri"/>
            </a:endParaRPr>
          </a:p>
          <a:p>
            <a:pPr indent="-381000" lvl="0" marL="0" rtl="0" algn="l">
              <a:lnSpc>
                <a:spcPct val="115000"/>
              </a:lnSpc>
              <a:spcBef>
                <a:spcPts val="6400"/>
              </a:spcBef>
              <a:spcAft>
                <a:spcPts val="0"/>
              </a:spcAft>
              <a:buClr>
                <a:schemeClr val="dk1"/>
              </a:buClr>
              <a:buSzPts val="6000"/>
              <a:buFont typeface="Arial"/>
              <a:buChar char="•"/>
            </a:pPr>
            <a:r>
              <a:rPr lang="en-US" sz="6000">
                <a:solidFill>
                  <a:schemeClr val="dk1"/>
                </a:solidFill>
                <a:latin typeface="Arial"/>
                <a:ea typeface="Arial"/>
                <a:cs typeface="Arial"/>
                <a:sym typeface="Arial"/>
              </a:rPr>
              <a:t>The findings indicate that information systems significantly enhance human, social, emotional, and academic capital in an intercultural context. Participants reported improved communication skills, stronger social bonds, increased emotional resilience, and better academic outcomes.</a:t>
            </a:r>
            <a:endParaRPr sz="6000">
              <a:solidFill>
                <a:schemeClr val="dk1"/>
              </a:solidFill>
              <a:latin typeface="Arial"/>
              <a:ea typeface="Arial"/>
              <a:cs typeface="Arial"/>
              <a:sym typeface="Arial"/>
            </a:endParaRPr>
          </a:p>
          <a:p>
            <a:pPr indent="0" lvl="0" marL="0" rtl="0" algn="ctr">
              <a:spcBef>
                <a:spcPts val="6400"/>
              </a:spcBef>
              <a:spcAft>
                <a:spcPts val="0"/>
              </a:spcAft>
              <a:buNone/>
            </a:pPr>
            <a:r>
              <a:rPr lang="en-US" sz="6000">
                <a:solidFill>
                  <a:schemeClr val="dk1"/>
                </a:solidFill>
                <a:latin typeface="Lato"/>
                <a:ea typeface="Lato"/>
                <a:cs typeface="Lato"/>
                <a:sym typeface="Lato"/>
              </a:rPr>
              <a:t>Conclusion</a:t>
            </a:r>
            <a:endParaRPr sz="6000">
              <a:solidFill>
                <a:schemeClr val="dk1"/>
              </a:solidFill>
              <a:latin typeface="Arial"/>
              <a:ea typeface="Arial"/>
              <a:cs typeface="Arial"/>
              <a:sym typeface="Arial"/>
            </a:endParaRPr>
          </a:p>
          <a:p>
            <a:pPr indent="-381000" lvl="0" marL="0" rtl="0" algn="l">
              <a:spcBef>
                <a:spcPts val="6400"/>
              </a:spcBef>
              <a:spcAft>
                <a:spcPts val="0"/>
              </a:spcAft>
              <a:buClr>
                <a:schemeClr val="dk1"/>
              </a:buClr>
              <a:buSzPts val="6000"/>
              <a:buFont typeface="Arial"/>
              <a:buChar char="•"/>
            </a:pPr>
            <a:r>
              <a:rPr lang="en-US" sz="6000">
                <a:solidFill>
                  <a:schemeClr val="dk1"/>
                </a:solidFill>
                <a:latin typeface="Arial"/>
                <a:ea typeface="Arial"/>
                <a:cs typeface="Arial"/>
                <a:sym typeface="Arial"/>
              </a:rPr>
              <a:t>The research highlights the importance of integrating information systems into educational practices to support intercultural education. Encouraging these approaches can lead to more resilient, competent, and academically successful students.</a:t>
            </a:r>
            <a:endParaRPr sz="6000">
              <a:solidFill>
                <a:schemeClr val="dk1"/>
              </a:solidFill>
              <a:latin typeface="Arial"/>
              <a:ea typeface="Arial"/>
              <a:cs typeface="Arial"/>
              <a:sym typeface="Arial"/>
            </a:endParaRPr>
          </a:p>
        </p:txBody>
      </p:sp>
      <p:sp>
        <p:nvSpPr>
          <p:cNvPr id="114" name="Google Shape;114;p1"/>
          <p:cNvSpPr txBox="1"/>
          <p:nvPr>
            <p:ph idx="7" type="body"/>
          </p:nvPr>
        </p:nvSpPr>
        <p:spPr>
          <a:xfrm>
            <a:off x="11657306" y="15905092"/>
            <a:ext cx="10058400" cy="1108200"/>
          </a:xfrm>
          <a:prstGeom prst="rect">
            <a:avLst/>
          </a:prstGeom>
          <a:noFill/>
          <a:ln>
            <a:noFill/>
          </a:ln>
        </p:spPr>
        <p:txBody>
          <a:bodyPr anchorCtr="0" anchor="ctr" bIns="91425" lIns="91425" spcFirstLastPara="1" rIns="91425" wrap="square" tIns="91425">
            <a:spAutoFit/>
          </a:bodyPr>
          <a:lstStyle/>
          <a:p>
            <a:pPr indent="-514350" lvl="0" marL="514350" rtl="0" algn="ctr">
              <a:spcBef>
                <a:spcPts val="720"/>
              </a:spcBef>
              <a:spcAft>
                <a:spcPts val="6400"/>
              </a:spcAft>
              <a:buClr>
                <a:srgbClr val="205867"/>
              </a:buClr>
              <a:buSzPts val="3600"/>
              <a:buFont typeface="Arial"/>
              <a:buNone/>
            </a:pPr>
            <a:r>
              <a:rPr lang="en-US" sz="6000">
                <a:latin typeface="Times New Roman"/>
                <a:ea typeface="Times New Roman"/>
                <a:cs typeface="Times New Roman"/>
                <a:sym typeface="Times New Roman"/>
              </a:rPr>
              <a:t>Research methodology</a:t>
            </a:r>
            <a:endParaRPr sz="6000"/>
          </a:p>
        </p:txBody>
      </p:sp>
      <p:sp>
        <p:nvSpPr>
          <p:cNvPr id="115" name="Google Shape;115;p1"/>
          <p:cNvSpPr txBox="1"/>
          <p:nvPr>
            <p:ph idx="13" type="body"/>
          </p:nvPr>
        </p:nvSpPr>
        <p:spPr>
          <a:xfrm>
            <a:off x="33844207" y="4713229"/>
            <a:ext cx="10047000" cy="1108200"/>
          </a:xfrm>
          <a:prstGeom prst="rect">
            <a:avLst/>
          </a:prstGeom>
          <a:noFill/>
          <a:ln>
            <a:noFill/>
          </a:ln>
        </p:spPr>
        <p:txBody>
          <a:bodyPr anchorCtr="0" anchor="ctr" bIns="91425" lIns="91425" spcFirstLastPara="1" rIns="91425" wrap="square" tIns="91425">
            <a:spAutoFit/>
          </a:bodyPr>
          <a:lstStyle/>
          <a:p>
            <a:pPr indent="0" lvl="0" marL="0" rtl="0" algn="ctr">
              <a:spcBef>
                <a:spcPts val="0"/>
              </a:spcBef>
              <a:spcAft>
                <a:spcPts val="6400"/>
              </a:spcAft>
              <a:buClr>
                <a:srgbClr val="205867"/>
              </a:buClr>
              <a:buSzPts val="3700"/>
              <a:buNone/>
            </a:pPr>
            <a:r>
              <a:rPr lang="en-US" sz="6000"/>
              <a:t>BIBLIOGRAPHY</a:t>
            </a:r>
            <a:endParaRPr sz="6000"/>
          </a:p>
        </p:txBody>
      </p:sp>
      <p:sp>
        <p:nvSpPr>
          <p:cNvPr id="116" name="Google Shape;116;p1"/>
          <p:cNvSpPr txBox="1"/>
          <p:nvPr>
            <p:ph idx="14" type="body"/>
          </p:nvPr>
        </p:nvSpPr>
        <p:spPr>
          <a:xfrm>
            <a:off x="33211000" y="6656950"/>
            <a:ext cx="10469100" cy="25484400"/>
          </a:xfrm>
          <a:prstGeom prst="rect">
            <a:avLst/>
          </a:prstGeom>
          <a:noFill/>
          <a:ln>
            <a:noFill/>
          </a:ln>
        </p:spPr>
        <p:txBody>
          <a:bodyPr anchorCtr="0" anchor="ctr" bIns="228575" lIns="228575" spcFirstLastPara="1" rIns="228575" wrap="square" tIns="228575">
            <a:noAutofit/>
          </a:bodyPr>
          <a:lstStyle/>
          <a:p>
            <a:pPr indent="0" lvl="0" marL="0" rtl="0" algn="l">
              <a:lnSpc>
                <a:spcPct val="100000"/>
              </a:lnSpc>
              <a:spcBef>
                <a:spcPts val="480"/>
              </a:spcBef>
              <a:spcAft>
                <a:spcPts val="0"/>
              </a:spcAft>
              <a:buClr>
                <a:srgbClr val="205867"/>
              </a:buClr>
              <a:buSzPts val="2400"/>
              <a:buNone/>
            </a:pPr>
            <a:r>
              <a:rPr lang="en-US" sz="3200">
                <a:solidFill>
                  <a:srgbClr val="000000"/>
                </a:solidFill>
                <a:latin typeface="Arial"/>
                <a:ea typeface="Arial"/>
                <a:cs typeface="Arial"/>
                <a:sym typeface="Arial"/>
              </a:rPr>
              <a:t>Bandura, A. (1997). Self-efficacy: The exercise of control. New York, NY: Freeman.</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Darling-Hammond, L., &amp; Bransford, J. (Eds.). (2005). Preparing teachers for a changing world: What teachers should learn and be able to do. San Francisco, CA: Jossey-Bass.</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Deci, E. L., &amp; Ryan, R. M. (2000). The "what" and "why" of goal pursuits: Human needs and the self-determination of behavior. Psychological Inquiry, 11(4), 227-268.</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Dweck, C. S. (2006). Mindset: The new psychology of success. New York, NY: Random House.</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Epstein, J. L. (2011). School, family, and community partnerships: Preparing educators and improving schools. Boulder, CO: Westview Press.</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Gordon, E. W., &amp; Song, L. (1994). Variations in the experience of resilience. In M. C. Wang &amp; E. W. Gordon (Eds.), Educational resilience in inner-city America: Challenges and prospects (pp. 27-43). Mahwah, NJ: Lawrence Erlbaum Associates.</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Larose, S., &amp; Tarabulsy, G. M. (2005). Academic mentoring relationships and intellectual life outcomes. In R. M. Lipka &amp; T. M. Brinthaupt (Eds.), The role of self in teacher development (pp. 99-116). Albany, NY: State University of New York Press.</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Rhodes, J. E., &amp; Spencer, R. (2010). Structuring mentoring relationships for positive youth development. In T. D. Allen &amp; L. T. Eby (Eds.), The Blackwell handbook of mentoring: A multiple perspectives approach (pp. 123-148). Malden, MA: Blackwell Publishing.</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Rogers, C. R. (1951). Client-centered therapy: Its current practice, implications, and theory. Boston, MA: Houghton Mifflin.</a:t>
            </a:r>
            <a:endParaRPr sz="3200">
              <a:solidFill>
                <a:srgbClr val="000000"/>
              </a:solidFill>
              <a:latin typeface="Arial"/>
              <a:ea typeface="Arial"/>
              <a:cs typeface="Arial"/>
              <a:sym typeface="Arial"/>
            </a:endParaRPr>
          </a:p>
          <a:p>
            <a:pPr indent="0" lvl="0" marL="0" rtl="0" algn="l">
              <a:lnSpc>
                <a:spcPct val="100000"/>
              </a:lnSpc>
              <a:spcBef>
                <a:spcPts val="6400"/>
              </a:spcBef>
              <a:spcAft>
                <a:spcPts val="0"/>
              </a:spcAft>
              <a:buClr>
                <a:srgbClr val="205867"/>
              </a:buClr>
              <a:buSzPts val="2400"/>
              <a:buNone/>
            </a:pPr>
            <a:r>
              <a:rPr lang="en-US" sz="3200">
                <a:solidFill>
                  <a:srgbClr val="000000"/>
                </a:solidFill>
                <a:latin typeface="Arial"/>
                <a:ea typeface="Arial"/>
                <a:cs typeface="Arial"/>
                <a:sym typeface="Arial"/>
              </a:rPr>
              <a:t>Vygotsky, L. S. (1978). Mind in society: The development of higher psychological processes. Cambridge, MA: Harvard University Press</a:t>
            </a:r>
            <a:endParaRPr sz="3200">
              <a:solidFill>
                <a:srgbClr val="000000"/>
              </a:solidFill>
              <a:latin typeface="Arial"/>
              <a:ea typeface="Arial"/>
              <a:cs typeface="Arial"/>
              <a:sym typeface="Arial"/>
            </a:endParaRPr>
          </a:p>
          <a:p>
            <a:pPr indent="0" lvl="0" marL="0" rtl="0" algn="l">
              <a:lnSpc>
                <a:spcPct val="100000"/>
              </a:lnSpc>
              <a:spcBef>
                <a:spcPts val="6400"/>
              </a:spcBef>
              <a:spcAft>
                <a:spcPts val="6400"/>
              </a:spcAft>
              <a:buClr>
                <a:srgbClr val="205867"/>
              </a:buClr>
              <a:buSzPts val="2400"/>
              <a:buNone/>
            </a:pPr>
            <a:r>
              <a:t/>
            </a:r>
            <a:endParaRPr sz="3200">
              <a:solidFill>
                <a:srgbClr val="000000"/>
              </a:solidFill>
              <a:latin typeface="Arial"/>
              <a:ea typeface="Arial"/>
              <a:cs typeface="Arial"/>
              <a:sym typeface="Arial"/>
            </a:endParaRPr>
          </a:p>
        </p:txBody>
      </p:sp>
      <p:sp>
        <p:nvSpPr>
          <p:cNvPr id="117" name="Google Shape;117;p1"/>
          <p:cNvSpPr txBox="1"/>
          <p:nvPr>
            <p:ph idx="15" type="body"/>
          </p:nvPr>
        </p:nvSpPr>
        <p:spPr>
          <a:xfrm>
            <a:off x="922349" y="18702780"/>
            <a:ext cx="10056900" cy="11639100"/>
          </a:xfrm>
          <a:prstGeom prst="rect">
            <a:avLst/>
          </a:prstGeom>
          <a:noFill/>
          <a:ln>
            <a:noFill/>
          </a:ln>
        </p:spPr>
        <p:txBody>
          <a:bodyPr anchorCtr="0" anchor="ctr" bIns="91425" lIns="91425" spcFirstLastPara="1" rIns="91425" wrap="square" tIns="91425">
            <a:spAutoFit/>
          </a:bodyPr>
          <a:lstStyle/>
          <a:p>
            <a:pPr indent="0" lvl="0" marL="0" rtl="0" algn="ctr">
              <a:spcBef>
                <a:spcPts val="800"/>
              </a:spcBef>
              <a:spcAft>
                <a:spcPts val="0"/>
              </a:spcAft>
              <a:buClr>
                <a:srgbClr val="205867"/>
              </a:buClr>
              <a:buSzPts val="4000"/>
              <a:buNone/>
            </a:pPr>
            <a:r>
              <a:rPr b="0" lang="en-US" sz="5100" u="none"/>
              <a:t>The primary problem addressed in this study is understanding how information systems can support intercultural education in Greek schools. </a:t>
            </a:r>
            <a:endParaRPr b="0" sz="5100" u="none"/>
          </a:p>
          <a:p>
            <a:pPr indent="0" lvl="0" marL="0" rtl="0" algn="ctr">
              <a:spcBef>
                <a:spcPts val="6400"/>
              </a:spcBef>
              <a:spcAft>
                <a:spcPts val="0"/>
              </a:spcAft>
              <a:buClr>
                <a:srgbClr val="205867"/>
              </a:buClr>
              <a:buSzPts val="4000"/>
              <a:buNone/>
            </a:pPr>
            <a:r>
              <a:rPr b="0" lang="en-US" sz="5100" u="none"/>
              <a:t>The research aims to explore how these systems contribute to improved academic performance, cultural integration, and social skills.</a:t>
            </a:r>
            <a:endParaRPr b="0" sz="5100" u="none"/>
          </a:p>
          <a:p>
            <a:pPr indent="0" lvl="0" marL="0" rtl="0" algn="ctr">
              <a:spcBef>
                <a:spcPts val="6400"/>
              </a:spcBef>
              <a:spcAft>
                <a:spcPts val="6400"/>
              </a:spcAft>
              <a:buClr>
                <a:srgbClr val="205867"/>
              </a:buClr>
              <a:buSzPts val="4000"/>
              <a:buNone/>
            </a:pPr>
            <a:r>
              <a:t/>
            </a:r>
            <a:endParaRPr b="0" sz="5100" u="none"/>
          </a:p>
        </p:txBody>
      </p:sp>
      <p:sp>
        <p:nvSpPr>
          <p:cNvPr id="118" name="Google Shape;118;p1"/>
          <p:cNvSpPr txBox="1"/>
          <p:nvPr>
            <p:ph idx="16" type="body"/>
          </p:nvPr>
        </p:nvSpPr>
        <p:spPr>
          <a:xfrm>
            <a:off x="5946118" y="2534875"/>
            <a:ext cx="31998900" cy="1638300"/>
          </a:xfrm>
          <a:prstGeom prst="rect">
            <a:avLst/>
          </a:prstGeom>
          <a:noFill/>
          <a:ln>
            <a:noFill/>
          </a:ln>
        </p:spPr>
        <p:txBody>
          <a:bodyPr anchorCtr="0" anchor="t" bIns="228575" lIns="228575" spcFirstLastPara="1" rIns="228575" wrap="square" tIns="228575">
            <a:noAutofit/>
          </a:bodyPr>
          <a:lstStyle/>
          <a:p>
            <a:pPr indent="0" lvl="0" marL="0" rtl="0" algn="l">
              <a:spcBef>
                <a:spcPts val="0"/>
              </a:spcBef>
              <a:spcAft>
                <a:spcPts val="6400"/>
              </a:spcAft>
              <a:buClr>
                <a:srgbClr val="205867"/>
              </a:buClr>
              <a:buSzPts val="2400"/>
              <a:buNone/>
            </a:pPr>
            <a:r>
              <a:rPr lang="en-US" sz="4300"/>
              <a:t>Aikaterini Xenidou</a:t>
            </a:r>
            <a:br>
              <a:rPr lang="en-US" sz="4300"/>
            </a:br>
            <a:r>
              <a:rPr lang="en-US" sz="4300"/>
              <a:t>PhD Candidate at the University of Alicante</a:t>
            </a:r>
            <a:endParaRPr sz="4300"/>
          </a:p>
        </p:txBody>
      </p:sp>
      <p:sp>
        <p:nvSpPr>
          <p:cNvPr id="119" name="Google Shape;119;p1"/>
          <p:cNvSpPr txBox="1"/>
          <p:nvPr>
            <p:ph idx="17" type="body"/>
          </p:nvPr>
        </p:nvSpPr>
        <p:spPr>
          <a:xfrm>
            <a:off x="2971800" y="465813"/>
            <a:ext cx="37985700" cy="2620287"/>
          </a:xfrm>
          <a:prstGeom prst="rect">
            <a:avLst/>
          </a:prstGeom>
          <a:noFill/>
          <a:ln>
            <a:noFill/>
          </a:ln>
        </p:spPr>
        <p:txBody>
          <a:bodyPr anchorCtr="0" anchor="t" bIns="228575" lIns="228575" spcFirstLastPara="1" rIns="228575" wrap="square" tIns="228575">
            <a:noAutofit/>
          </a:bodyPr>
          <a:lstStyle/>
          <a:p>
            <a:pPr indent="0" lvl="0" marL="0" rtl="0" algn="l">
              <a:spcBef>
                <a:spcPts val="0"/>
              </a:spcBef>
              <a:spcAft>
                <a:spcPts val="6400"/>
              </a:spcAft>
              <a:buClr>
                <a:schemeClr val="dk1"/>
              </a:buClr>
              <a:buSzPts val="12000"/>
              <a:buNone/>
            </a:pPr>
            <a:r>
              <a:rPr lang="en-US" sz="7600">
                <a:solidFill>
                  <a:schemeClr val="dk1"/>
                </a:solidFill>
                <a:latin typeface="Calibri"/>
                <a:ea typeface="Calibri"/>
                <a:cs typeface="Calibri"/>
                <a:sym typeface="Calibri"/>
              </a:rPr>
              <a:t>Information Systems in Greek Schools: An Intercultural Perspective</a:t>
            </a:r>
            <a:endParaRPr sz="56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2012-02-03T19:11:35Z</dcterms:created>
  <dc:creator>CanterburyMedia</dc:creator>
</cp:coreProperties>
</file>